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0"/>
  </p:notesMasterIdLst>
  <p:sldIdLst>
    <p:sldId id="260" r:id="rId3"/>
    <p:sldId id="257" r:id="rId4"/>
    <p:sldId id="264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5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72270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790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06708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0287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08471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5548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2950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2460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871769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23948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35269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21.11.2012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7485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materiálu: </a:t>
            </a:r>
            <a:r>
              <a:rPr lang="cs-CZ" sz="3200" dirty="0" smtClean="0"/>
              <a:t>VY_32_INOVACE_08_ANOREXIE A BULIMIE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Výchova ke zdraví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1004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Materiál pro žáky 7. ročníku praktické školy – </a:t>
            </a:r>
            <a:r>
              <a:rPr lang="cs-CZ" dirty="0" smtClean="0"/>
              <a:t>problematika zdraví nebezpečných představ o krásném vzhledu, rozdíly v obou diagnózách.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 koho se tyto nemoci objevují?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Mentální anorexie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Nemoc nastupuje nejčastěji v pubertě a adolescenci, postihuje v </a:t>
            </a:r>
            <a:r>
              <a:rPr lang="cs-CZ" dirty="0" smtClean="0"/>
              <a:t>převážné většině dívky</a:t>
            </a:r>
          </a:p>
          <a:p>
            <a:endParaRPr lang="cs-CZ" dirty="0"/>
          </a:p>
          <a:p>
            <a:r>
              <a:rPr lang="cs-CZ" b="1" dirty="0" smtClean="0"/>
              <a:t>Mentální </a:t>
            </a:r>
            <a:r>
              <a:rPr lang="cs-CZ" b="1" dirty="0"/>
              <a:t>bulimie</a:t>
            </a:r>
            <a:br>
              <a:rPr lang="cs-CZ" b="1" dirty="0"/>
            </a:br>
            <a:r>
              <a:rPr lang="cs-CZ" dirty="0"/>
              <a:t>Nemoc postihuje především dívky a ženy ve věku </a:t>
            </a:r>
            <a:r>
              <a:rPr lang="cs-CZ" dirty="0" smtClean="0"/>
              <a:t>dospívání, není tak nápadná „zvenčí“</a:t>
            </a:r>
            <a:endParaRPr lang="cs-CZ" dirty="0"/>
          </a:p>
        </p:txBody>
      </p:sp>
      <p:pic>
        <p:nvPicPr>
          <p:cNvPr id="1026" name="Picture 2" descr="C:\Users\slovol\AppData\Local\Microsoft\Windows\Temporary Internet Files\Content.IE5\RZ3XLFXY\MC9004299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124744"/>
            <a:ext cx="1208782" cy="1208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71V39X67\MC90043012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924944"/>
            <a:ext cx="1212850" cy="2009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7929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ANOREXIE</a:t>
            </a:r>
            <a:r>
              <a:rPr lang="cs-CZ" dirty="0" smtClean="0"/>
              <a:t>  x   </a:t>
            </a:r>
            <a:r>
              <a:rPr lang="cs-CZ" dirty="0" smtClean="0">
                <a:solidFill>
                  <a:srgbClr val="0070C0"/>
                </a:solidFill>
              </a:rPr>
              <a:t>BULIMIE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dirty="0"/>
              <a:t>Anorexie spočívá v naprostém odporu </a:t>
            </a:r>
            <a:r>
              <a:rPr lang="cs-CZ" dirty="0" smtClean="0"/>
              <a:t>pa</a:t>
            </a:r>
            <a:r>
              <a:rPr lang="cs-CZ" dirty="0"/>
              <a:t>cienta k jídlu</a:t>
            </a:r>
          </a:p>
          <a:p>
            <a:endParaRPr lang="cs-CZ" dirty="0" smtClean="0"/>
          </a:p>
          <a:p>
            <a:r>
              <a:rPr lang="cs-CZ" dirty="0" smtClean="0"/>
              <a:t>Intenzivní </a:t>
            </a:r>
            <a:r>
              <a:rPr lang="cs-CZ" dirty="0"/>
              <a:t>strach z přírůstku hmotnosti navzdory podváze.</a:t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Bulimie je neustálé </a:t>
            </a:r>
            <a:r>
              <a:rPr lang="cs-CZ" dirty="0"/>
              <a:t>zabývání se jídlem, neodolatelná touha po jídle a epizody přejídání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Snaha </a:t>
            </a:r>
            <a:r>
              <a:rPr lang="cs-CZ" dirty="0"/>
              <a:t>zmírnit vliv jídla na váhu zvracením, přechodnými hladovkami či projímadly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Chorobný strach z tloušťky, nízké sebevědomí, přehnaně závislé na vzhledu a hmotnosti.</a:t>
            </a:r>
            <a:endParaRPr lang="cs-CZ" dirty="0"/>
          </a:p>
        </p:txBody>
      </p:sp>
      <p:pic>
        <p:nvPicPr>
          <p:cNvPr id="2050" name="Picture 2" descr="C:\Users\slovol\AppData\Local\Microsoft\Windows\Temporary Internet Files\Content.IE5\FBCUQCCD\MP9004490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149080"/>
            <a:ext cx="1599592" cy="2132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8566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Jde o psychická </a:t>
            </a:r>
            <a:r>
              <a:rPr lang="cs-CZ" dirty="0" smtClean="0"/>
              <a:t>onemocnění !!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To znamená, že </a:t>
            </a:r>
            <a:r>
              <a:rPr lang="cs-CZ" b="1" dirty="0"/>
              <a:t>chování spojené s anorexií či bulimií není od určitého stádia nemocný člověk schopen ovládat a tedy se i sám bez pomoci druhých nemoci zbavit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>Nemoc bývá doprovázena ztrátou zájmu o kontakt s vrstevníky (především u anorexie), nesoustředěností a náladovostí. </a:t>
            </a:r>
            <a:r>
              <a:rPr lang="cs-CZ" b="1" dirty="0"/>
              <a:t>Středem zájmu se stává jídlo a vlastní postava.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0430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Důsledky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sz="5400" dirty="0"/>
              <a:t>Alarmující je fakt, že v mnoha případech končí devastací organismu, úmrtím či sebevraždou.</a:t>
            </a:r>
            <a:br>
              <a:rPr lang="cs-CZ" sz="5400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Tomuto problému se věnovala i Česká televize v pořadu Pološero.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0095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260</TotalTime>
  <Words>159</Words>
  <Application>Microsoft Office PowerPoint</Application>
  <PresentationFormat>Předvádění na obrazovce (4:3)</PresentationFormat>
  <Paragraphs>21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Motiv sady Office</vt:lpstr>
      <vt:lpstr>Název školy: Základní škola Brandýs nad Labem – Stará Boleslav, Školní 291 Autor: Mgr. Olga Slováková Název materiálu: VY_32_INOVACE_08_ANOREXIE A BULIMIE Výchova ke zdraví</vt:lpstr>
      <vt:lpstr>ANOTACE</vt:lpstr>
      <vt:lpstr>U koho se tyto nemoci objevují?</vt:lpstr>
      <vt:lpstr>ANOREXIE  x   BULIMIE</vt:lpstr>
      <vt:lpstr>Jde o psychická onemocnění !!</vt:lpstr>
      <vt:lpstr>Důsledky ?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Slováková Olga</cp:lastModifiedBy>
  <cp:revision>43</cp:revision>
  <dcterms:created xsi:type="dcterms:W3CDTF">2011-06-20T10:40:08Z</dcterms:created>
  <dcterms:modified xsi:type="dcterms:W3CDTF">2012-11-21T13:10:05Z</dcterms:modified>
</cp:coreProperties>
</file>