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64" r:id="rId3"/>
    <p:sldId id="257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55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227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790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067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028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8471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548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2950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2460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7176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2394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526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485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32657"/>
            <a:ext cx="8062664" cy="326779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Název školy: Základní škola Brandýs nad Labem – Stará Boleslav, Školní 291</a:t>
            </a:r>
            <a:br>
              <a:rPr lang="cs-CZ" sz="3200" dirty="0" smtClean="0"/>
            </a:br>
            <a:r>
              <a:rPr lang="cs-CZ" sz="3200" dirty="0" smtClean="0"/>
              <a:t>Autor: Mgr. Olga Slováková</a:t>
            </a:r>
            <a:br>
              <a:rPr lang="cs-CZ" sz="3200" dirty="0" smtClean="0"/>
            </a:br>
            <a:r>
              <a:rPr lang="cs-CZ" sz="3200" dirty="0" smtClean="0"/>
              <a:t>Název materiálu: VY_32_INOVACE_00_DROGY</a:t>
            </a:r>
            <a:br>
              <a:rPr lang="cs-CZ" sz="3200" dirty="0" smtClean="0"/>
            </a:br>
            <a:r>
              <a:rPr lang="cs-CZ" sz="3200" dirty="0" smtClean="0"/>
              <a:t>Výchova </a:t>
            </a:r>
            <a:r>
              <a:rPr lang="cs-CZ" sz="3200" smtClean="0"/>
              <a:t>ke zdraví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7704856" cy="622920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Číslo projektu: CZ.1.07/1.4.00/21.0979</a:t>
            </a:r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085184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100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Materiál pro žáky 7. ročníku praktické školy - s odkazy k rozumnému postoji při „nabídce“ vyzkoušet drogy, a s příklady zdravotních následků po užívání drog.</a:t>
            </a:r>
          </a:p>
          <a:p>
            <a:pPr algn="just"/>
            <a:r>
              <a:rPr lang="cs-CZ" dirty="0" smtClean="0"/>
              <a:t>V hodině je důležité dát prostor žákům k vyjádření. Jeden žák má jednu, pro něj důležitou otázku, aby se dostalo na všechny ve třídě.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/>
              <a:t>Rozdělení drog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měkké (lehké)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/>
              <a:t>lze je </a:t>
            </a:r>
            <a:r>
              <a:rPr lang="cs-CZ" dirty="0" smtClean="0"/>
              <a:t>konzumovat</a:t>
            </a:r>
            <a:r>
              <a:rPr lang="cs-CZ" dirty="0"/>
              <a:t>, </a:t>
            </a:r>
            <a:r>
              <a:rPr lang="cs-CZ" dirty="0" smtClean="0"/>
              <a:t>užívat </a:t>
            </a:r>
            <a:r>
              <a:rPr lang="cs-CZ" dirty="0"/>
              <a:t>v přijatelných intervalech a množstvích ( káva, tabák, alkohol, a produkty konopí 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tvrdé (těžké)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 </a:t>
            </a:r>
            <a:r>
              <a:rPr lang="cs-CZ" dirty="0"/>
              <a:t>jejich užívání je vysoce rizikové, vznik závislosti je </a:t>
            </a:r>
            <a:r>
              <a:rPr lang="cs-CZ" dirty="0" smtClean="0"/>
              <a:t>vysoký</a:t>
            </a:r>
            <a:endParaRPr lang="cs-CZ" dirty="0"/>
          </a:p>
        </p:txBody>
      </p:sp>
      <p:pic>
        <p:nvPicPr>
          <p:cNvPr id="1027" name="Picture 3" descr="C:\Users\slovol\AppData\Local\Microsoft\Windows\Temporary Internet Files\Content.IE5\0DCNW4UI\MP9003417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1048"/>
            <a:ext cx="1520568" cy="213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lovol\AppData\Local\Microsoft\Windows\Temporary Internet Files\Content.IE5\2VPJYB6H\MP90040746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404" y="4509120"/>
            <a:ext cx="1584176" cy="200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lovol\AppData\Local\Microsoft\Windows\Temporary Internet Files\Content.IE5\R3LRHZ6N\MP90042311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592" y="4290102"/>
            <a:ext cx="1273527" cy="127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lovol\AppData\Local\Microsoft\Windows\Temporary Internet Files\Content.IE5\2VPJYB6H\MP90017547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29000"/>
            <a:ext cx="18288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lovol\AppData\Local\Microsoft\Windows\Temporary Internet Files\Content.IE5\R3LRHZ6N\MP90030890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011806"/>
            <a:ext cx="1936812" cy="127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lovol\AppData\Local\Microsoft\Windows\Temporary Internet Files\Content.IE5\2VPJYB6H\MP90044870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106" y="4810139"/>
            <a:ext cx="2268922" cy="170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23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syntetické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/>
              <a:t>vyráběné synteticky, patří sem lepidla a rozpouštědla, pervitin, </a:t>
            </a:r>
            <a:r>
              <a:rPr lang="cs-CZ" dirty="0" smtClean="0"/>
              <a:t>LSD (</a:t>
            </a:r>
            <a:r>
              <a:rPr lang="cs-CZ" b="1" dirty="0"/>
              <a:t>halucinogeny - při požití dochází ke změně vnímání</a:t>
            </a:r>
            <a:r>
              <a:rPr lang="cs-CZ" dirty="0"/>
              <a:t>, vnímání je porušeno do různé hloubky a intenzita změny může vyvolat obraz toxické halucinogenní psychózy, příkladem </a:t>
            </a:r>
            <a:r>
              <a:rPr lang="cs-CZ" dirty="0" smtClean="0"/>
              <a:t>jsou </a:t>
            </a:r>
            <a:r>
              <a:rPr lang="cs-CZ" dirty="0"/>
              <a:t>velmi známé </a:t>
            </a:r>
            <a:r>
              <a:rPr lang="cs-CZ" dirty="0" smtClean="0"/>
              <a:t> lysohlávky)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přírodní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just"/>
            <a:r>
              <a:rPr lang="cs-CZ" dirty="0"/>
              <a:t>získané z přírodních zdrojů</a:t>
            </a:r>
            <a:r>
              <a:rPr lang="cs-CZ" dirty="0" smtClean="0"/>
              <a:t>, např</a:t>
            </a:r>
            <a:r>
              <a:rPr lang="cs-CZ" dirty="0"/>
              <a:t>. </a:t>
            </a:r>
            <a:r>
              <a:rPr lang="cs-CZ" dirty="0" smtClean="0"/>
              <a:t>konopí</a:t>
            </a:r>
            <a:r>
              <a:rPr lang="cs-CZ" dirty="0"/>
              <a:t>, marihuana, </a:t>
            </a:r>
            <a:r>
              <a:rPr lang="cs-CZ" dirty="0" smtClean="0"/>
              <a:t>hašiš (</a:t>
            </a:r>
            <a:r>
              <a:rPr lang="cs-CZ" b="1" dirty="0"/>
              <a:t>konopné drogy - mají negativní fyzické a duševní účinky.</a:t>
            </a:r>
            <a:r>
              <a:rPr lang="cs-CZ" dirty="0"/>
              <a:t> Např.: zvýšení srdečního tepu, krví podlité oči, sucho v ústech a v krku a zvýšená chuť k </a:t>
            </a:r>
            <a:r>
              <a:rPr lang="cs-CZ" dirty="0" smtClean="0"/>
              <a:t>jídlu) </a:t>
            </a:r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/>
              <a:t>Rozdělení drog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5246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psychotropní léky 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opiáty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 algn="just"/>
            <a:r>
              <a:rPr lang="cs-CZ" dirty="0"/>
              <a:t>omamné </a:t>
            </a:r>
            <a:r>
              <a:rPr lang="cs-CZ" dirty="0" smtClean="0"/>
              <a:t>drogy, </a:t>
            </a:r>
            <a:r>
              <a:rPr lang="cs-CZ" dirty="0"/>
              <a:t>umožňující </a:t>
            </a:r>
            <a:r>
              <a:rPr lang="cs-CZ" b="1" dirty="0"/>
              <a:t>chvilkový únik od strastí běžného života</a:t>
            </a:r>
            <a:r>
              <a:rPr lang="cs-CZ" dirty="0"/>
              <a:t>, je to skupina drog, které jsou získané ze surového opia např</a:t>
            </a:r>
            <a:r>
              <a:rPr lang="cs-CZ" dirty="0" smtClean="0"/>
              <a:t>. morfin</a:t>
            </a:r>
            <a:r>
              <a:rPr lang="cs-CZ" dirty="0"/>
              <a:t>, kodein, heroin atd. 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psychotropní léky 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just"/>
            <a:r>
              <a:rPr lang="cs-CZ" dirty="0" smtClean="0"/>
              <a:t>léky, </a:t>
            </a:r>
            <a:r>
              <a:rPr lang="cs-CZ" dirty="0"/>
              <a:t>které jsou často zneužívané jako drogy. Např. </a:t>
            </a:r>
            <a:r>
              <a:rPr lang="cs-CZ" dirty="0" err="1" smtClean="0"/>
              <a:t>Rohypnol</a:t>
            </a:r>
            <a:r>
              <a:rPr lang="cs-CZ" dirty="0"/>
              <a:t>, </a:t>
            </a:r>
            <a:r>
              <a:rPr lang="cs-CZ" dirty="0" err="1" smtClean="0"/>
              <a:t>Diolan</a:t>
            </a:r>
            <a:r>
              <a:rPr lang="cs-CZ" dirty="0"/>
              <a:t>, </a:t>
            </a:r>
            <a:r>
              <a:rPr lang="cs-CZ" dirty="0" err="1" smtClean="0"/>
              <a:t>Subutex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 err="1" smtClean="0"/>
              <a:t>Alnagon</a:t>
            </a:r>
            <a:endParaRPr lang="cs-CZ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smtClean="0"/>
              <a:t>Rozdělení drog</a:t>
            </a:r>
            <a:endParaRPr lang="cs-CZ" dirty="0"/>
          </a:p>
        </p:txBody>
      </p:sp>
      <p:pic>
        <p:nvPicPr>
          <p:cNvPr id="1026" name="Picture 2" descr="C:\Users\slovol\AppData\Local\Microsoft\Windows\Temporary Internet Files\Content.IE5\M0DPBIVD\MP90039884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932039"/>
            <a:ext cx="2192288" cy="156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19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www.office.microsoft.com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189</TotalTime>
  <Words>270</Words>
  <Application>Microsoft Office PowerPoint</Application>
  <PresentationFormat>Předvádění na obrazovce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Motiv sady Office</vt:lpstr>
      <vt:lpstr>Název školy: Základní škola Brandýs nad Labem – Stará Boleslav, Školní 291 Autor: Mgr. Olga Slováková Název materiálu: VY_32_INOVACE_00_DROGY Výchova ke zdraví</vt:lpstr>
      <vt:lpstr>ANOTACE</vt:lpstr>
      <vt:lpstr>Rozdělení drog</vt:lpstr>
      <vt:lpstr>Rozdělení drog</vt:lpstr>
      <vt:lpstr>psychotropní léky 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Slováková Olga</cp:lastModifiedBy>
  <cp:revision>31</cp:revision>
  <dcterms:created xsi:type="dcterms:W3CDTF">2011-06-20T10:40:08Z</dcterms:created>
  <dcterms:modified xsi:type="dcterms:W3CDTF">2012-11-13T13:38:43Z</dcterms:modified>
</cp:coreProperties>
</file>