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 varScale="1">
        <p:scale>
          <a:sx n="103" d="100"/>
          <a:sy n="103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Denní režim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Denní režim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97831946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 6. ročníku ZŠ praktické </a:t>
            </a:r>
            <a:r>
              <a:rPr lang="cs-CZ" dirty="0" smtClean="0"/>
              <a:t>                 při </a:t>
            </a:r>
            <a:r>
              <a:rPr lang="cs-CZ" dirty="0" smtClean="0"/>
              <a:t>hodině </a:t>
            </a:r>
            <a:r>
              <a:rPr lang="cs-CZ" dirty="0" err="1" smtClean="0"/>
              <a:t>Vkz</a:t>
            </a:r>
            <a:r>
              <a:rPr lang="cs-CZ" dirty="0" smtClean="0"/>
              <a:t>. Slouží k podpoře výkladu </a:t>
            </a:r>
            <a:r>
              <a:rPr lang="cs-CZ" dirty="0" smtClean="0"/>
              <a:t>                   a </a:t>
            </a:r>
            <a:r>
              <a:rPr lang="cs-CZ" dirty="0" smtClean="0"/>
              <a:t>k práci v sešitě.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Biorytmus člověka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Denní rytmus člověka:  Spánek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Práce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Odpočinek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Dodržování denního rytmu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Organismus se méně unaví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3707904" y="4557255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lamja\AppData\Local\Microsoft\Windows\Temporary Internet Files\Content.IE5\C895S545\MP9003089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23469"/>
            <a:ext cx="2279400" cy="151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mja\AppData\Local\Microsoft\Windows\Temporary Internet Files\Content.IE5\5P1QVFGP\MC9004300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0246" y="404664"/>
            <a:ext cx="1128243" cy="97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4492" y="1683296"/>
            <a:ext cx="1028229" cy="105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mja\AppData\Local\Microsoft\Windows\Temporary Internet Files\Content.IE5\WURA6U39\MC9001983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5594" y="2836577"/>
            <a:ext cx="1192914" cy="104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196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Spánek, práce, odpočinek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46449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Spánek</a:t>
            </a:r>
            <a:r>
              <a:rPr lang="cs-CZ" dirty="0" smtClean="0"/>
              <a:t> – alespoň 9 hodin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Práce</a:t>
            </a:r>
            <a:r>
              <a:rPr lang="cs-CZ" dirty="0" smtClean="0"/>
              <a:t> –  škola a příprava do školy   /nejvýše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1 hodina denně/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Odpo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činek</a:t>
            </a:r>
            <a:r>
              <a:rPr lang="cs-CZ" dirty="0" smtClean="0"/>
              <a:t> – vše, co děláš mimo školu,</a:t>
            </a:r>
          </a:p>
          <a:p>
            <a:pPr marL="0" indent="0">
              <a:buNone/>
            </a:pPr>
            <a:r>
              <a:rPr lang="cs-CZ" dirty="0" smtClean="0"/>
              <a:t> aktivity, které tě baví /pohyb – alespoň 2 hodiny denně, poslech hudby, tanec, čtení, sledování </a:t>
            </a:r>
            <a:r>
              <a:rPr lang="cs-CZ" dirty="0" err="1" smtClean="0"/>
              <a:t>Tv</a:t>
            </a:r>
            <a:r>
              <a:rPr lang="cs-CZ" dirty="0" smtClean="0"/>
              <a:t>, počítač……………/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Přiměřená pomoc v domácnosti = povinnost dětí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- patří </a:t>
            </a:r>
            <a:r>
              <a:rPr lang="cs-CZ" dirty="0" smtClean="0"/>
              <a:t>mezi odpočinek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958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slamja\AppData\Local\Microsoft\Windows\Temporary Internet Files\Content.IE5\C895S545\MP900430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367" y="230812"/>
            <a:ext cx="1565607" cy="10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8680" y="1838746"/>
            <a:ext cx="8229600" cy="1584176"/>
          </a:xfrm>
        </p:spPr>
        <p:txBody>
          <a:bodyPr>
            <a:normAutofit/>
          </a:bodyPr>
          <a:lstStyle/>
          <a:p>
            <a:r>
              <a:rPr lang="cs-CZ" dirty="0" smtClean="0"/>
              <a:t>Čím více různých činností,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4139952" y="292494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38206" y="3903352"/>
            <a:ext cx="55446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t</a:t>
            </a:r>
            <a:r>
              <a:rPr lang="cs-CZ" sz="4400" dirty="0" smtClean="0"/>
              <a:t>ím spokojenější život</a:t>
            </a:r>
            <a:endParaRPr lang="cs-CZ" sz="4400" dirty="0"/>
          </a:p>
        </p:txBody>
      </p:sp>
      <p:pic>
        <p:nvPicPr>
          <p:cNvPr id="2050" name="Picture 2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3153" y="3085798"/>
            <a:ext cx="1706562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29592"/>
            <a:ext cx="1570038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lamja\AppData\Local\Microsoft\Windows\Temporary Internet Files\Content.IE5\WURA6U39\MC9004465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1182" y="230812"/>
            <a:ext cx="1795462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amja\AppData\Local\Microsoft\Windows\Temporary Internet Files\Content.IE5\C895S545\MC9004464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2788" y="-148677"/>
            <a:ext cx="1169987" cy="17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amja\AppData\Local\Microsoft\Windows\Temporary Internet Files\Content.IE5\5P1QVFGP\MC9004465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48954"/>
            <a:ext cx="1458912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lamja\AppData\Local\Microsoft\Windows\Temporary Internet Files\Content.IE5\J0KSQNIO\MC90044650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3930" y="5410617"/>
            <a:ext cx="1784350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lamja\AppData\Local\Microsoft\Windows\Temporary Internet Files\Content.IE5\5P1QVFGP\MP9004306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7302" y="4771648"/>
            <a:ext cx="1788319" cy="178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lamja\AppData\Local\Microsoft\Windows\Temporary Internet Files\Content.IE5\J0KSQNIO\MP900438616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17" r="21190"/>
          <a:stretch/>
        </p:blipFill>
        <p:spPr bwMode="auto">
          <a:xfrm>
            <a:off x="217151" y="4458280"/>
            <a:ext cx="1721055" cy="210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747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 svůj den: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8333271"/>
              </p:ext>
            </p:extLst>
          </p:nvPr>
        </p:nvGraphicFramePr>
        <p:xfrm>
          <a:off x="467544" y="908722"/>
          <a:ext cx="1440160" cy="55446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</a:tblGrid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Ráno</a:t>
                      </a:r>
                      <a:endParaRPr lang="cs-CZ" sz="2000" dirty="0"/>
                    </a:p>
                  </a:txBody>
                  <a:tcPr/>
                </a:tc>
              </a:tr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Dopoledne</a:t>
                      </a:r>
                      <a:endParaRPr lang="cs-CZ" sz="2000" dirty="0"/>
                    </a:p>
                  </a:txBody>
                  <a:tcPr/>
                </a:tc>
              </a:tr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Poledne</a:t>
                      </a:r>
                      <a:endParaRPr lang="cs-CZ" sz="2000" dirty="0"/>
                    </a:p>
                  </a:txBody>
                  <a:tcPr/>
                </a:tc>
              </a:tr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Odpoledne</a:t>
                      </a:r>
                      <a:endParaRPr lang="cs-CZ" sz="2000" dirty="0"/>
                    </a:p>
                  </a:txBody>
                  <a:tcPr/>
                </a:tc>
              </a:tr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Večer</a:t>
                      </a:r>
                      <a:endParaRPr lang="cs-CZ" sz="2000" dirty="0"/>
                    </a:p>
                  </a:txBody>
                  <a:tcPr/>
                </a:tc>
              </a:tr>
              <a:tr h="92410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Noc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6012160" y="1412776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anní hygiena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13826" y="2420888"/>
            <a:ext cx="95501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284760" y="3717032"/>
            <a:ext cx="10235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oběd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642599" y="2276872"/>
            <a:ext cx="122413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omácí úkoly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7730066" y="3293871"/>
            <a:ext cx="9566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7545261" y="4556453"/>
            <a:ext cx="1132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oslech hudby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6084168" y="4797152"/>
            <a:ext cx="1224136" cy="6594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ledování </a:t>
            </a:r>
            <a:r>
              <a:rPr lang="cs-CZ" dirty="0" err="1" smtClean="0"/>
              <a:t>tv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7463381" y="5456553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ry </a:t>
            </a:r>
            <a:r>
              <a:rPr lang="cs-CZ" dirty="0" smtClean="0"/>
              <a:t>s </a:t>
            </a:r>
            <a:r>
              <a:rPr lang="cs-CZ" dirty="0" smtClean="0"/>
              <a:t>kamarády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620700" y="4221088"/>
            <a:ext cx="1368152" cy="5836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ízda na kole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426465" y="5954944"/>
            <a:ext cx="1737823" cy="58739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ra na hudební nástroj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645674" y="3134041"/>
            <a:ext cx="13681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omoc mamince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4741734" y="1988840"/>
            <a:ext cx="9566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spánek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535996" y="5204525"/>
            <a:ext cx="9566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večeře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7483838" y="1192885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snídaně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4535996" y="1192885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hygiena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231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198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Biorytmus člověka</vt:lpstr>
      <vt:lpstr>Spánek, práce, odpočinek</vt:lpstr>
      <vt:lpstr>Čím více různých činností, </vt:lpstr>
      <vt:lpstr>Sestav svůj den: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Dum</cp:lastModifiedBy>
  <cp:revision>32</cp:revision>
  <dcterms:created xsi:type="dcterms:W3CDTF">2011-06-20T10:40:08Z</dcterms:created>
  <dcterms:modified xsi:type="dcterms:W3CDTF">2013-04-02T10:43:42Z</dcterms:modified>
</cp:coreProperties>
</file>