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VY_32_INOVACE_06_AJ_03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</a:t>
          </a:r>
          <a:r>
            <a:rPr lang="cs-CZ" sz="2000" dirty="0" smtClean="0"/>
            <a:t>Tense – tvoření </a:t>
          </a:r>
          <a:r>
            <a:rPr lang="cs-CZ" sz="2000" dirty="0" err="1" smtClean="0"/>
            <a:t>pravidl</a:t>
          </a:r>
          <a:r>
            <a:rPr lang="cs-CZ" sz="2000" dirty="0" smtClean="0"/>
            <a:t>. a </a:t>
          </a:r>
          <a:r>
            <a:rPr lang="cs-CZ" sz="2000" dirty="0" err="1" smtClean="0"/>
            <a:t>nepravidl</a:t>
          </a:r>
          <a:r>
            <a:rPr lang="cs-CZ" sz="2000" dirty="0" smtClean="0"/>
            <a:t>. sloves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A39F79-999C-4B6C-8F45-099CCB00464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921236-0616-4F22-B3BE-F99740FF3DC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91EE146-C5CB-41CB-94B4-ACBE8B743433}" type="presOf" srcId="{4C35D32F-0EAB-4CD7-82EE-45574DC2A586}" destId="{890E4F0B-2866-4A3F-A3C7-2A14B1797930}" srcOrd="1" destOrd="0" presId="urn:microsoft.com/office/officeart/2005/8/layout/target3"/>
    <dgm:cxn modelId="{7B2D4A35-4E7D-4333-8D11-422548472D08}" type="presOf" srcId="{D1D4F407-5343-4D3F-B5B9-D407B03CAEB4}" destId="{D005CE8C-CC26-4C3E-AC11-E15060ECD759}" srcOrd="0" destOrd="0" presId="urn:microsoft.com/office/officeart/2005/8/layout/target3"/>
    <dgm:cxn modelId="{97C4CC55-9E79-4807-9F84-71A3DE56C3A8}" type="presOf" srcId="{757F3AB3-0718-4624-B441-E567A8F0AB56}" destId="{333A1088-737F-45CB-B68E-254E46348037}" srcOrd="0" destOrd="0" presId="urn:microsoft.com/office/officeart/2005/8/layout/target3"/>
    <dgm:cxn modelId="{4EDACC30-F0EC-4999-8A53-485E242BC4D6}" type="presOf" srcId="{B651F6E3-6281-48DB-9319-2AEAFDAE7572}" destId="{6BB5E863-4638-4E1D-BFDE-399D028AC4ED}" srcOrd="1" destOrd="0" presId="urn:microsoft.com/office/officeart/2005/8/layout/target3"/>
    <dgm:cxn modelId="{24991236-5578-446B-8D2C-E4C39B93EF3F}" type="presOf" srcId="{4C35D32F-0EAB-4CD7-82EE-45574DC2A586}" destId="{8BEBB6EC-1DAA-4CAC-8A25-BC0FCBD5DBD5}" srcOrd="0" destOrd="0" presId="urn:microsoft.com/office/officeart/2005/8/layout/target3"/>
    <dgm:cxn modelId="{5310ACA2-E340-42DD-91CE-D2288E2FBA66}" type="presOf" srcId="{D1B46980-6531-4606-95E6-44980827E919}" destId="{6140AFEC-043D-4C43-A2F9-D0F5331DF3A3}" srcOrd="0" destOrd="0" presId="urn:microsoft.com/office/officeart/2005/8/layout/target3"/>
    <dgm:cxn modelId="{1A9EE279-C3BF-4660-A3C0-778387EF426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793DD7-05DE-457F-A256-71B9A4822145}" type="presOf" srcId="{D8197B8C-B260-4A16-BDF4-0947B075E274}" destId="{5A5FFA88-C948-4069-8E93-59FA12366E83}" srcOrd="1" destOrd="0" presId="urn:microsoft.com/office/officeart/2005/8/layout/target3"/>
    <dgm:cxn modelId="{4EC5B658-ED08-4064-91A8-8D67B2B9896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EFE386-FF28-4B94-99C4-AEC17FC9F56E}" type="presParOf" srcId="{333A1088-737F-45CB-B68E-254E46348037}" destId="{F5ABB229-8D3B-4694-996A-96F23CF14429}" srcOrd="0" destOrd="0" presId="urn:microsoft.com/office/officeart/2005/8/layout/target3"/>
    <dgm:cxn modelId="{877EE170-9AD3-4617-8C0B-F8873444E5C4}" type="presParOf" srcId="{333A1088-737F-45CB-B68E-254E46348037}" destId="{F41139FD-01EE-4571-8B17-4FB00FC51163}" srcOrd="1" destOrd="0" presId="urn:microsoft.com/office/officeart/2005/8/layout/target3"/>
    <dgm:cxn modelId="{6F6644B9-8D6D-415F-96C8-C1789EE6245D}" type="presParOf" srcId="{333A1088-737F-45CB-B68E-254E46348037}" destId="{D005CE8C-CC26-4C3E-AC11-E15060ECD759}" srcOrd="2" destOrd="0" presId="urn:microsoft.com/office/officeart/2005/8/layout/target3"/>
    <dgm:cxn modelId="{BC68B019-3EF4-49A5-A05B-E6883A045C47}" type="presParOf" srcId="{333A1088-737F-45CB-B68E-254E46348037}" destId="{2C702D82-9B77-49B7-9568-BB8EB47C3372}" srcOrd="3" destOrd="0" presId="urn:microsoft.com/office/officeart/2005/8/layout/target3"/>
    <dgm:cxn modelId="{C7E643A4-2840-4563-9357-5F29C8BDFC90}" type="presParOf" srcId="{333A1088-737F-45CB-B68E-254E46348037}" destId="{A52A0455-90FF-4808-ABD0-F02540D31D5A}" srcOrd="4" destOrd="0" presId="urn:microsoft.com/office/officeart/2005/8/layout/target3"/>
    <dgm:cxn modelId="{3156EABF-A98C-4486-B37B-FB81C576AA09}" type="presParOf" srcId="{333A1088-737F-45CB-B68E-254E46348037}" destId="{6140AFEC-043D-4C43-A2F9-D0F5331DF3A3}" srcOrd="5" destOrd="0" presId="urn:microsoft.com/office/officeart/2005/8/layout/target3"/>
    <dgm:cxn modelId="{43FE93C8-526E-4DBE-A859-A8427370D2B3}" type="presParOf" srcId="{333A1088-737F-45CB-B68E-254E46348037}" destId="{9358AC05-5D7D-4327-9F80-1AD486AEA664}" srcOrd="6" destOrd="0" presId="urn:microsoft.com/office/officeart/2005/8/layout/target3"/>
    <dgm:cxn modelId="{4BC400F9-36D7-4109-96E7-E42E4236DA73}" type="presParOf" srcId="{333A1088-737F-45CB-B68E-254E46348037}" destId="{313FC574-E1CD-4FB4-B054-0B805CE0447D}" srcOrd="7" destOrd="0" presId="urn:microsoft.com/office/officeart/2005/8/layout/target3"/>
    <dgm:cxn modelId="{B1885D15-ED95-4A67-844C-B3F65501BE1F}" type="presParOf" srcId="{333A1088-737F-45CB-B68E-254E46348037}" destId="{619D679B-A015-4ECF-8348-D1034C574F40}" srcOrd="8" destOrd="0" presId="urn:microsoft.com/office/officeart/2005/8/layout/target3"/>
    <dgm:cxn modelId="{17717A30-0032-4333-9DA0-8E7697270DAA}" type="presParOf" srcId="{333A1088-737F-45CB-B68E-254E46348037}" destId="{322283A8-4A27-4CDA-BAE3-F381106A9174}" srcOrd="9" destOrd="0" presId="urn:microsoft.com/office/officeart/2005/8/layout/target3"/>
    <dgm:cxn modelId="{F5B773B5-D664-4BBE-8E6D-397403E3EBFA}" type="presParOf" srcId="{333A1088-737F-45CB-B68E-254E46348037}" destId="{FFC9F71D-1B4F-4AD9-A4A6-86ADEFC8AF5C}" srcOrd="10" destOrd="0" presId="urn:microsoft.com/office/officeart/2005/8/layout/target3"/>
    <dgm:cxn modelId="{7668E76D-C7B5-4BB0-A45C-878AB2975F61}" type="presParOf" srcId="{333A1088-737F-45CB-B68E-254E46348037}" destId="{25B08C86-7E15-44DC-BE7F-FFB55DD49D12}" srcOrd="11" destOrd="0" presId="urn:microsoft.com/office/officeart/2005/8/layout/target3"/>
    <dgm:cxn modelId="{4AB70676-BAE8-480B-97CC-476702CCD762}" type="presParOf" srcId="{333A1088-737F-45CB-B68E-254E46348037}" destId="{76644BE8-9D7C-4C09-B250-3D10AF48CBB7}" srcOrd="12" destOrd="0" presId="urn:microsoft.com/office/officeart/2005/8/layout/target3"/>
    <dgm:cxn modelId="{412AC4ED-8B66-426B-A5AF-AA3202E6F17B}" type="presParOf" srcId="{333A1088-737F-45CB-B68E-254E46348037}" destId="{EE85B701-7295-41C0-BA7A-34D3756A2AE6}" srcOrd="13" destOrd="0" presId="urn:microsoft.com/office/officeart/2005/8/layout/target3"/>
    <dgm:cxn modelId="{A20AC9CE-1BF2-45A7-A42A-734DF77A86FC}" type="presParOf" srcId="{333A1088-737F-45CB-B68E-254E46348037}" destId="{8BEBB6EC-1DAA-4CAC-8A25-BC0FCBD5DBD5}" srcOrd="14" destOrd="0" presId="urn:microsoft.com/office/officeart/2005/8/layout/target3"/>
    <dgm:cxn modelId="{892FE082-3B7E-4EC7-8E3D-B122EFFFB365}" type="presParOf" srcId="{333A1088-737F-45CB-B68E-254E46348037}" destId="{AED2198E-93D5-4001-81B4-73124B309672}" srcOrd="15" destOrd="0" presId="urn:microsoft.com/office/officeart/2005/8/layout/target3"/>
    <dgm:cxn modelId="{C3B8831F-69F1-40B1-A243-479C8D847395}" type="presParOf" srcId="{333A1088-737F-45CB-B68E-254E46348037}" destId="{2BE915AB-18AA-4053-B92C-3BFC9ED204BB}" srcOrd="16" destOrd="0" presId="urn:microsoft.com/office/officeart/2005/8/layout/target3"/>
    <dgm:cxn modelId="{334BF4C9-836C-4A3D-8A19-3FB353E95296}" type="presParOf" srcId="{333A1088-737F-45CB-B68E-254E46348037}" destId="{6BB5E863-4638-4E1D-BFDE-399D028AC4ED}" srcOrd="17" destOrd="0" presId="urn:microsoft.com/office/officeart/2005/8/layout/target3"/>
    <dgm:cxn modelId="{9D0719B9-B5E1-456D-B08A-E69A21C29673}" type="presParOf" srcId="{333A1088-737F-45CB-B68E-254E46348037}" destId="{5A5FFA88-C948-4069-8E93-59FA12366E83}" srcOrd="18" destOrd="0" presId="urn:microsoft.com/office/officeart/2005/8/layout/target3"/>
    <dgm:cxn modelId="{8083F298-356C-4F6E-A02D-8C6105DF415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VY_32_INOVACE_06_AJ_03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</a:t>
          </a:r>
          <a:r>
            <a:rPr lang="cs-CZ" sz="2000" kern="1200" dirty="0" smtClean="0"/>
            <a:t>Tense – tvoření </a:t>
          </a:r>
          <a:r>
            <a:rPr lang="cs-CZ" sz="2000" kern="1200" dirty="0" err="1" smtClean="0"/>
            <a:t>pravidl</a:t>
          </a:r>
          <a:r>
            <a:rPr lang="cs-CZ" sz="2000" kern="1200" dirty="0" smtClean="0"/>
            <a:t>. a </a:t>
          </a:r>
          <a:r>
            <a:rPr lang="cs-CZ" sz="2000" kern="1200" dirty="0" err="1" smtClean="0"/>
            <a:t>nepravidl</a:t>
          </a:r>
          <a:r>
            <a:rPr lang="cs-CZ" sz="2000" kern="1200" dirty="0" smtClean="0"/>
            <a:t>. sloves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C70350-5C5B-4EDB-B023-102DB3814477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3DA19-AC29-4997-A94B-DAA9D947C3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83822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Materiál slouží k procvičení tvoření tvarů minulého časů  u sloves pravidelných i </a:t>
            </a:r>
            <a:r>
              <a:rPr lang="cs-CZ" dirty="0" smtClean="0"/>
              <a:t>nepravidelných.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Toto cvičení je výhodné zařadit před tvořením tázacích a záporných vět, aby si žáci upevnili dvojice sloves v přítomném a minulém čase.</a:t>
            </a:r>
          </a:p>
          <a:p>
            <a:pPr marL="0" indent="0">
              <a:buNone/>
            </a:pPr>
            <a:r>
              <a:rPr lang="cs-CZ" dirty="0"/>
              <a:t>Osvědčilo se zařadit český překlad, který nutí žáky přesně formulovat  význam slovesa v češtině (vidět/sledovat/dívat se apod</a:t>
            </a:r>
            <a:r>
              <a:rPr lang="cs-CZ" dirty="0" smtClean="0"/>
              <a:t>.).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</a:t>
            </a:r>
            <a:r>
              <a:rPr lang="cs-CZ" dirty="0" smtClean="0"/>
              <a:t>'t,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</a:t>
            </a:r>
            <a:r>
              <a:rPr lang="cs-CZ" b="1" i="1" dirty="0" smtClean="0"/>
              <a:t>'t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285728"/>
          <a:ext cx="8229600" cy="5852160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A/ to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be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BÝT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Irregular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sloveso +</a:t>
                      </a:r>
                      <a:r>
                        <a:rPr lang="cs-CZ" sz="1800" kern="1200" cap="small" baseline="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endParaRPr lang="cs-CZ" sz="18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not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I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sloveso…….?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sloveso………?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Doplňte slovesné tvary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246672"/>
              </p:ext>
            </p:extLst>
          </p:nvPr>
        </p:nvGraphicFramePr>
        <p:xfrm>
          <a:off x="457200" y="1600200"/>
          <a:ext cx="8229600" cy="48209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Anglický 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Spoke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Wanted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Flew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Sweep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Bring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Catch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Rozbít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Spadnout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Plavat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Jet na koni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Řešení 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823356"/>
              </p:ext>
            </p:extLst>
          </p:nvPr>
        </p:nvGraphicFramePr>
        <p:xfrm>
          <a:off x="457200" y="1600200"/>
          <a:ext cx="8229600" cy="490063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Český 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Anglický 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Mluvit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Speak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Spoke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Chtít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Want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Wanted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Jíst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Eat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Ate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Letět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Fly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Flew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Zametat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Sweep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Swept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Přinést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Bring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Brought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Sledovat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Watch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Watched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Chytit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Catch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Caught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Rozbít/zlomit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Break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Broke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Spadnout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Fall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Fell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Plavat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Swim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Swam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055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Jet na koni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Ride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horse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Rode 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horse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list</a:t>
            </a:r>
            <a:b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i="1" dirty="0" smtClean="0"/>
              <a:t>doplň slovesné tvary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4534489"/>
              </p:ext>
            </p:extLst>
          </p:nvPr>
        </p:nvGraphicFramePr>
        <p:xfrm>
          <a:off x="457200" y="1600200"/>
          <a:ext cx="82296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infinitiv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Anglický infinitiv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Minulý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Spoke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Wanted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Flew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Sweep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Bring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Watch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Catch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Rozbít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Spadnout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Plavat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Jet na koni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i="1" smtClean="0"/>
              <a:t>Text</a:t>
            </a:r>
            <a:r>
              <a:rPr lang="cs-CZ" sz="2000" i="1" dirty="0" smtClean="0"/>
              <a:t>:</a:t>
            </a:r>
            <a:r>
              <a:rPr lang="cs-CZ" sz="2000" dirty="0" smtClean="0"/>
              <a:t> vlastní autorské dílo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398</Words>
  <Application>Microsoft Office PowerPoint</Application>
  <PresentationFormat>Předvádění na obrazovce (4:3)</PresentationFormat>
  <Paragraphs>136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Past Tense</vt:lpstr>
      <vt:lpstr>Prezentace aplikace PowerPoint</vt:lpstr>
      <vt:lpstr>Doplňte slovesné tvary</vt:lpstr>
      <vt:lpstr>Řešení </vt:lpstr>
      <vt:lpstr>Pracovní list doplň slovesné tvary</vt:lpstr>
      <vt:lpstr>CITACE</vt:lpstr>
    </vt:vector>
  </TitlesOfParts>
  <Company>ZŠ Uh.Ostroh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Uh.Ostroh</dc:creator>
  <cp:lastModifiedBy>Adéla</cp:lastModifiedBy>
  <cp:revision>7</cp:revision>
  <dcterms:created xsi:type="dcterms:W3CDTF">2011-11-11T12:12:30Z</dcterms:created>
  <dcterms:modified xsi:type="dcterms:W3CDTF">2012-02-13T15:31:20Z</dcterms:modified>
</cp:coreProperties>
</file>