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9" r:id="rId2"/>
    <p:sldId id="260" r:id="rId3"/>
    <p:sldId id="262" r:id="rId4"/>
    <p:sldId id="263" r:id="rId5"/>
    <p:sldId id="264" r:id="rId6"/>
    <p:sldId id="265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9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VY_32_INOVACE_11_Výchova ke </a:t>
          </a:r>
          <a:r>
            <a:rPr lang="cs-CZ" sz="2000" baseline="0" dirty="0" smtClean="0"/>
            <a:t>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Mléčné výrobky a sýry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45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AB6503-82FD-451C-BFFC-1457C72F237A}" type="presOf" srcId="{757F3AB3-0718-4624-B441-E567A8F0AB56}" destId="{333A1088-737F-45CB-B68E-254E46348037}" srcOrd="0" destOrd="0" presId="urn:microsoft.com/office/officeart/2005/8/layout/target3"/>
    <dgm:cxn modelId="{0A099808-6620-4497-A663-474C86EE9121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61FEF65-F1F8-4955-9B0B-EB3B7BB35F86}" type="presOf" srcId="{D8197B8C-B260-4A16-BDF4-0947B075E274}" destId="{5A5FFA88-C948-4069-8E93-59FA12366E83}" srcOrd="1" destOrd="0" presId="urn:microsoft.com/office/officeart/2005/8/layout/target3"/>
    <dgm:cxn modelId="{453F9DF3-0F2A-45A8-8A3C-966A52F3B4B0}" type="presOf" srcId="{D8197B8C-B260-4A16-BDF4-0947B075E274}" destId="{25B08C86-7E15-44DC-BE7F-FFB55DD49D12}" srcOrd="0" destOrd="0" presId="urn:microsoft.com/office/officeart/2005/8/layout/target3"/>
    <dgm:cxn modelId="{C0A3697C-CCF8-4B99-9A08-B0C6294F13F9}" type="presOf" srcId="{D1B46980-6531-4606-95E6-44980827E919}" destId="{2BE915AB-18AA-4053-B92C-3BFC9ED204BB}" srcOrd="1" destOrd="0" presId="urn:microsoft.com/office/officeart/2005/8/layout/target3"/>
    <dgm:cxn modelId="{72D939B2-CE06-4691-A841-E5D191D76B7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EE5333-5B50-4CCB-8F73-B0F680A9EA03}" type="presOf" srcId="{4C35D32F-0EAB-4CD7-82EE-45574DC2A586}" destId="{890E4F0B-2866-4A3F-A3C7-2A14B1797930}" srcOrd="1" destOrd="0" presId="urn:microsoft.com/office/officeart/2005/8/layout/target3"/>
    <dgm:cxn modelId="{627BA7B2-F552-4CDF-BD57-7A8FE516BDF8}" type="presOf" srcId="{D1D4F407-5343-4D3F-B5B9-D407B03CAEB4}" destId="{D005CE8C-CC26-4C3E-AC11-E15060ECD759}" srcOrd="0" destOrd="0" presId="urn:microsoft.com/office/officeart/2005/8/layout/target3"/>
    <dgm:cxn modelId="{75E15394-AF67-4CFE-8F6F-A92E6E6ECAC9}" type="presOf" srcId="{B651F6E3-6281-48DB-9319-2AEAFDAE7572}" destId="{6BB5E863-4638-4E1D-BFDE-399D028AC4ED}" srcOrd="1" destOrd="0" presId="urn:microsoft.com/office/officeart/2005/8/layout/target3"/>
    <dgm:cxn modelId="{F134E512-6896-4806-80F3-58548CA8D888}" type="presOf" srcId="{D1B46980-6531-4606-95E6-44980827E919}" destId="{6140AFEC-043D-4C43-A2F9-D0F5331DF3A3}" srcOrd="0" destOrd="0" presId="urn:microsoft.com/office/officeart/2005/8/layout/target3"/>
    <dgm:cxn modelId="{3D7C19CD-4911-4922-B5BC-FE658DD3ABF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3D7AD34-2D9F-47DD-8D0C-976B0FA91653}" type="presParOf" srcId="{333A1088-737F-45CB-B68E-254E46348037}" destId="{F5ABB229-8D3B-4694-996A-96F23CF14429}" srcOrd="0" destOrd="0" presId="urn:microsoft.com/office/officeart/2005/8/layout/target3"/>
    <dgm:cxn modelId="{734719D5-C169-4FF3-B985-01F3030AAAF5}" type="presParOf" srcId="{333A1088-737F-45CB-B68E-254E46348037}" destId="{F41139FD-01EE-4571-8B17-4FB00FC51163}" srcOrd="1" destOrd="0" presId="urn:microsoft.com/office/officeart/2005/8/layout/target3"/>
    <dgm:cxn modelId="{3EE4119F-17E7-4159-91FA-3D36C5DD2C33}" type="presParOf" srcId="{333A1088-737F-45CB-B68E-254E46348037}" destId="{D005CE8C-CC26-4C3E-AC11-E15060ECD759}" srcOrd="2" destOrd="0" presId="urn:microsoft.com/office/officeart/2005/8/layout/target3"/>
    <dgm:cxn modelId="{4A4D17BD-AE69-4F03-9420-0C863268B01F}" type="presParOf" srcId="{333A1088-737F-45CB-B68E-254E46348037}" destId="{2C702D82-9B77-49B7-9568-BB8EB47C3372}" srcOrd="3" destOrd="0" presId="urn:microsoft.com/office/officeart/2005/8/layout/target3"/>
    <dgm:cxn modelId="{862855F2-6F3C-4325-91AD-556CB8F4F0C9}" type="presParOf" srcId="{333A1088-737F-45CB-B68E-254E46348037}" destId="{A52A0455-90FF-4808-ABD0-F02540D31D5A}" srcOrd="4" destOrd="0" presId="urn:microsoft.com/office/officeart/2005/8/layout/target3"/>
    <dgm:cxn modelId="{4DA15D4E-FA07-4B43-8DCF-B67A2EFD7AB0}" type="presParOf" srcId="{333A1088-737F-45CB-B68E-254E46348037}" destId="{6140AFEC-043D-4C43-A2F9-D0F5331DF3A3}" srcOrd="5" destOrd="0" presId="urn:microsoft.com/office/officeart/2005/8/layout/target3"/>
    <dgm:cxn modelId="{FDA70427-2BB6-49E0-A304-38822C82BA45}" type="presParOf" srcId="{333A1088-737F-45CB-B68E-254E46348037}" destId="{9358AC05-5D7D-4327-9F80-1AD486AEA664}" srcOrd="6" destOrd="0" presId="urn:microsoft.com/office/officeart/2005/8/layout/target3"/>
    <dgm:cxn modelId="{BA097581-BEF1-448B-B4E3-5F15BCF71F30}" type="presParOf" srcId="{333A1088-737F-45CB-B68E-254E46348037}" destId="{313FC574-E1CD-4FB4-B054-0B805CE0447D}" srcOrd="7" destOrd="0" presId="urn:microsoft.com/office/officeart/2005/8/layout/target3"/>
    <dgm:cxn modelId="{558602C6-332F-4644-94FB-68F8ABB01A94}" type="presParOf" srcId="{333A1088-737F-45CB-B68E-254E46348037}" destId="{619D679B-A015-4ECF-8348-D1034C574F40}" srcOrd="8" destOrd="0" presId="urn:microsoft.com/office/officeart/2005/8/layout/target3"/>
    <dgm:cxn modelId="{B69987E2-3F49-4AD9-A9D5-071D692AC676}" type="presParOf" srcId="{333A1088-737F-45CB-B68E-254E46348037}" destId="{322283A8-4A27-4CDA-BAE3-F381106A9174}" srcOrd="9" destOrd="0" presId="urn:microsoft.com/office/officeart/2005/8/layout/target3"/>
    <dgm:cxn modelId="{0AA8112A-B28E-45EA-8D36-15760C26B438}" type="presParOf" srcId="{333A1088-737F-45CB-B68E-254E46348037}" destId="{FFC9F71D-1B4F-4AD9-A4A6-86ADEFC8AF5C}" srcOrd="10" destOrd="0" presId="urn:microsoft.com/office/officeart/2005/8/layout/target3"/>
    <dgm:cxn modelId="{83F4BFD8-B9F3-4D2D-B3DB-BC88942D4B5D}" type="presParOf" srcId="{333A1088-737F-45CB-B68E-254E46348037}" destId="{25B08C86-7E15-44DC-BE7F-FFB55DD49D12}" srcOrd="11" destOrd="0" presId="urn:microsoft.com/office/officeart/2005/8/layout/target3"/>
    <dgm:cxn modelId="{C3DE06B0-7F27-43B7-98FB-11E6BE3873EF}" type="presParOf" srcId="{333A1088-737F-45CB-B68E-254E46348037}" destId="{76644BE8-9D7C-4C09-B250-3D10AF48CBB7}" srcOrd="12" destOrd="0" presId="urn:microsoft.com/office/officeart/2005/8/layout/target3"/>
    <dgm:cxn modelId="{B2D4AD27-A749-44AA-A672-8626FA6F7B9A}" type="presParOf" srcId="{333A1088-737F-45CB-B68E-254E46348037}" destId="{EE85B701-7295-41C0-BA7A-34D3756A2AE6}" srcOrd="13" destOrd="0" presId="urn:microsoft.com/office/officeart/2005/8/layout/target3"/>
    <dgm:cxn modelId="{2A559940-0518-4141-9AE2-28D12D4EDE2E}" type="presParOf" srcId="{333A1088-737F-45CB-B68E-254E46348037}" destId="{8BEBB6EC-1DAA-4CAC-8A25-BC0FCBD5DBD5}" srcOrd="14" destOrd="0" presId="urn:microsoft.com/office/officeart/2005/8/layout/target3"/>
    <dgm:cxn modelId="{7430F174-07BD-4A80-A3B9-F2B57B0A117A}" type="presParOf" srcId="{333A1088-737F-45CB-B68E-254E46348037}" destId="{AED2198E-93D5-4001-81B4-73124B309672}" srcOrd="15" destOrd="0" presId="urn:microsoft.com/office/officeart/2005/8/layout/target3"/>
    <dgm:cxn modelId="{8C0348C7-D189-42F4-BEC2-E1565FB6569A}" type="presParOf" srcId="{333A1088-737F-45CB-B68E-254E46348037}" destId="{2BE915AB-18AA-4053-B92C-3BFC9ED204BB}" srcOrd="16" destOrd="0" presId="urn:microsoft.com/office/officeart/2005/8/layout/target3"/>
    <dgm:cxn modelId="{8220ADF8-3315-431D-AF54-7F0B569605F2}" type="presParOf" srcId="{333A1088-737F-45CB-B68E-254E46348037}" destId="{6BB5E863-4638-4E1D-BFDE-399D028AC4ED}" srcOrd="17" destOrd="0" presId="urn:microsoft.com/office/officeart/2005/8/layout/target3"/>
    <dgm:cxn modelId="{7D802C0F-9ADB-4E40-9A23-E2FC2FF952B4}" type="presParOf" srcId="{333A1088-737F-45CB-B68E-254E46348037}" destId="{5A5FFA88-C948-4069-8E93-59FA12366E83}" srcOrd="18" destOrd="0" presId="urn:microsoft.com/office/officeart/2005/8/layout/target3"/>
    <dgm:cxn modelId="{B9589E47-1D26-457A-9B63-4A7D90E4D5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VY_32_INOVACE_11_Výchova ke </a:t>
          </a:r>
          <a:r>
            <a:rPr lang="cs-CZ" sz="2000" kern="1200" baseline="0" dirty="0" smtClean="0"/>
            <a:t>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Mléčné výrobky a sýry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731ACD-9336-49AD-8D26-32F18EED2DC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3B3377-7A9B-4204-9D12-1DBD0D75EB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1689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EA6E28-CD89-4AA5-B759-5F915E3093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6698F3-1C02-4823-B081-E4AA524FC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985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384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890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176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95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312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400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796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775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1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130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40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81F04-D1F9-4883-AB2C-714DA8B169BB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2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6812037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78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</a:t>
            </a:r>
            <a:r>
              <a:rPr lang="cs-CZ" smtClean="0"/>
              <a:t>pro 6. </a:t>
            </a:r>
            <a:r>
              <a:rPr lang="cs-CZ" dirty="0" smtClean="0"/>
              <a:t>ročník v hodině </a:t>
            </a:r>
            <a:r>
              <a:rPr lang="cs-CZ" dirty="0" err="1" smtClean="0"/>
              <a:t>Vkz</a:t>
            </a:r>
            <a:r>
              <a:rPr lang="cs-CZ" dirty="0" smtClean="0"/>
              <a:t> v ZŠ praktické. Materiál je k podpoře výkladu a jako podklad pro zápis.</a:t>
            </a:r>
          </a:p>
        </p:txBody>
      </p:sp>
    </p:spTree>
    <p:extLst>
      <p:ext uri="{BB962C8B-B14F-4D97-AF65-F5344CB8AC3E}">
        <p14:creationId xmlns:p14="http://schemas.microsoft.com/office/powerpoint/2010/main" val="590079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Mléko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Zdroj živin </a:t>
            </a:r>
            <a:r>
              <a:rPr lang="cs-CZ" dirty="0" smtClean="0"/>
              <a:t>pro růst, vývoj kostí a zubů.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Zdroj vitamínů </a:t>
            </a:r>
            <a:r>
              <a:rPr lang="cs-CZ" dirty="0" smtClean="0"/>
              <a:t>/B1,B2, B12, A, D, C/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Zdroj minerálů </a:t>
            </a:r>
            <a:r>
              <a:rPr lang="cs-CZ" dirty="0" smtClean="0"/>
              <a:t>/fosfor, jód, draslík, hořčík,…/</a:t>
            </a:r>
          </a:p>
          <a:p>
            <a:r>
              <a:rPr lang="cs-CZ" dirty="0" smtClean="0"/>
              <a:t>Netučné mléčné výrobky- </a:t>
            </a:r>
            <a:r>
              <a:rPr lang="cs-CZ" dirty="0" smtClean="0">
                <a:solidFill>
                  <a:srgbClr val="FF0000"/>
                </a:solidFill>
              </a:rPr>
              <a:t>snižují hladinu cholesterolu v krvi.</a:t>
            </a:r>
          </a:p>
          <a:p>
            <a:r>
              <a:rPr lang="cs-CZ" u="sng" dirty="0" smtClean="0"/>
              <a:t>Zakysané mléčné výrobky </a:t>
            </a:r>
            <a:r>
              <a:rPr lang="cs-CZ" dirty="0" smtClean="0"/>
              <a:t>– jsou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lépe stravitelné</a:t>
            </a:r>
          </a:p>
          <a:p>
            <a:r>
              <a:rPr lang="cs-CZ" u="sng" dirty="0" smtClean="0"/>
              <a:t>Tvarohy</a:t>
            </a:r>
            <a:r>
              <a:rPr lang="cs-CZ" dirty="0" smtClean="0"/>
              <a:t> – výborné </a:t>
            </a:r>
            <a:r>
              <a:rPr lang="cs-CZ" dirty="0" smtClean="0">
                <a:solidFill>
                  <a:srgbClr val="FF0000"/>
                </a:solidFill>
              </a:rPr>
              <a:t>zdroje bílkovin</a:t>
            </a:r>
          </a:p>
          <a:p>
            <a:endParaRPr lang="cs-CZ" dirty="0"/>
          </a:p>
        </p:txBody>
      </p:sp>
      <p:pic>
        <p:nvPicPr>
          <p:cNvPr id="1026" name="Picture 2" descr="C:\Users\slamja\AppData\Local\Microsoft\Windows\Temporary Internet Files\Content.IE5\GTBSNIDH\MP9002275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61048"/>
            <a:ext cx="1447416" cy="214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850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 na mléko!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Někteří lidé nemají enzym štěpící </a:t>
            </a:r>
            <a:r>
              <a:rPr lang="cs-CZ" u="sng" dirty="0" err="1" smtClean="0"/>
              <a:t>laktozu</a:t>
            </a:r>
            <a:r>
              <a:rPr lang="cs-CZ" u="sng" dirty="0" smtClean="0"/>
              <a:t>. </a:t>
            </a:r>
            <a:r>
              <a:rPr lang="cs-CZ" dirty="0" smtClean="0"/>
              <a:t>Mléko je pro ně nevhodné.</a:t>
            </a:r>
          </a:p>
          <a:p>
            <a:r>
              <a:rPr lang="cs-CZ" dirty="0" smtClean="0"/>
              <a:t> </a:t>
            </a:r>
            <a:r>
              <a:rPr lang="cs-CZ" u="sng" dirty="0"/>
              <a:t>P</a:t>
            </a:r>
            <a:r>
              <a:rPr lang="cs-CZ" u="sng" dirty="0" smtClean="0"/>
              <a:t>ři nemocech horních cest dýchacích </a:t>
            </a:r>
            <a:r>
              <a:rPr lang="cs-CZ" dirty="0" smtClean="0"/>
              <a:t>– způsobuje zahleňování.</a:t>
            </a:r>
          </a:p>
          <a:p>
            <a:r>
              <a:rPr lang="cs-CZ" u="sng" dirty="0" smtClean="0"/>
              <a:t>Při</a:t>
            </a:r>
            <a:r>
              <a:rPr lang="cs-CZ" dirty="0" smtClean="0"/>
              <a:t> </a:t>
            </a:r>
            <a:r>
              <a:rPr lang="cs-CZ" u="sng" dirty="0" smtClean="0"/>
              <a:t>střevních a žaludečních potížích.</a:t>
            </a:r>
          </a:p>
          <a:p>
            <a:r>
              <a:rPr lang="cs-CZ" u="sng" dirty="0" smtClean="0"/>
              <a:t>Omezit konzumaci tavených sýrů </a:t>
            </a:r>
            <a:r>
              <a:rPr lang="cs-CZ" dirty="0" smtClean="0"/>
              <a:t>– mají mnoho tavících solí – snižují využití vápníku.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43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Mléčné výrobky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Kefírové nápoje </a:t>
            </a:r>
            <a:r>
              <a:rPr lang="cs-CZ" dirty="0" smtClean="0"/>
              <a:t>– Kefír, kefírové mléko, acidofilní mléko – obsah sacharidů do 5%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Jogurty</a:t>
            </a:r>
            <a:r>
              <a:rPr lang="cs-CZ" dirty="0" smtClean="0"/>
              <a:t> – nejvhodnější s obsahem tuků do 3%, </a:t>
            </a:r>
            <a:r>
              <a:rPr lang="cs-CZ" dirty="0" err="1" smtClean="0"/>
              <a:t>Aktivia</a:t>
            </a:r>
            <a:r>
              <a:rPr lang="cs-CZ" dirty="0" smtClean="0"/>
              <a:t> a Selský jogurt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Tvarohy</a:t>
            </a:r>
            <a:r>
              <a:rPr lang="cs-CZ" dirty="0" smtClean="0"/>
              <a:t> – vhodné nízkotučné např. </a:t>
            </a:r>
            <a:r>
              <a:rPr lang="cs-CZ" dirty="0" err="1" smtClean="0"/>
              <a:t>Ovofit</a:t>
            </a:r>
            <a:endParaRPr lang="cs-CZ" dirty="0" smtClean="0"/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Známe z reklamy: Monte, Bobík,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Pribiňák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Kostíci, Mléčné rýže a Pudinky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!! vysoký obsah tuků i cukrů !!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slamja\AppData\Local\Microsoft\Windows\Temporary Internet Files\Content.IE5\KAJU4D0K\MP9004310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57192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amja\AppData\Local\Microsoft\Windows\Temporary Internet Files\Content.IE5\0UT70XVK\MP9001779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2656"/>
            <a:ext cx="194421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55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Sýry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Vyrábí se ze sraženého mléka kravského, ovčího, kozího,…….. solením a zráním.</a:t>
            </a:r>
            <a:endParaRPr lang="cs-CZ" dirty="0"/>
          </a:p>
          <a:p>
            <a:r>
              <a:rPr lang="cs-CZ" dirty="0" smtClean="0">
                <a:solidFill>
                  <a:srgbClr val="FFC000"/>
                </a:solidFill>
              </a:rPr>
              <a:t>100g </a:t>
            </a:r>
            <a:r>
              <a:rPr lang="cs-CZ" dirty="0">
                <a:solidFill>
                  <a:srgbClr val="FFC000"/>
                </a:solidFill>
              </a:rPr>
              <a:t>s</a:t>
            </a:r>
            <a:r>
              <a:rPr lang="cs-CZ" dirty="0" smtClean="0">
                <a:solidFill>
                  <a:srgbClr val="FFC000"/>
                </a:solidFill>
              </a:rPr>
              <a:t>ýra pokryje denní potřebu vápníku.</a:t>
            </a:r>
          </a:p>
          <a:p>
            <a:r>
              <a:rPr lang="cs-CZ" dirty="0" smtClean="0"/>
              <a:t>Působení mléčných bakterií způsobuje uvolnění plynů a vznik ok /díry v sýru/- </a:t>
            </a:r>
            <a:r>
              <a:rPr lang="cs-CZ" dirty="0" err="1" smtClean="0"/>
              <a:t>Madeland</a:t>
            </a:r>
            <a:r>
              <a:rPr lang="cs-CZ" dirty="0" smtClean="0"/>
              <a:t>, Primátor</a:t>
            </a:r>
          </a:p>
        </p:txBody>
      </p:sp>
      <p:pic>
        <p:nvPicPr>
          <p:cNvPr id="3074" name="Picture 2" descr="C:\Users\slamja\AppData\Local\Microsoft\Windows\Temporary Internet Files\Content.IE5\KAJU4D0K\MP900227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809053"/>
            <a:ext cx="1197551" cy="181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amja\AppData\Local\Microsoft\Windows\Temporary Internet Files\Content.IE5\0UT70XVK\MP900262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964970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amja\AppData\Local\Microsoft\Windows\Temporary Internet Files\Content.IE5\KAJU4D0K\MP9004071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25144"/>
            <a:ext cx="1224136" cy="183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12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Rozdělení sýrů podle doby zrání: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Čerstvé sýry </a:t>
            </a:r>
            <a:r>
              <a:rPr lang="cs-CZ" dirty="0" smtClean="0"/>
              <a:t>– k rychlé spotřebě /Cottage/</a:t>
            </a:r>
          </a:p>
          <a:p>
            <a:r>
              <a:rPr lang="cs-CZ" dirty="0" smtClean="0"/>
              <a:t>2.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Sýry zrající pod mazem </a:t>
            </a:r>
            <a:r>
              <a:rPr lang="cs-CZ" dirty="0" smtClean="0"/>
              <a:t>– typická barva a      chuť /</a:t>
            </a:r>
            <a:r>
              <a:rPr lang="cs-CZ" dirty="0" err="1" smtClean="0"/>
              <a:t>Romadur</a:t>
            </a:r>
            <a:r>
              <a:rPr lang="cs-CZ" dirty="0" smtClean="0"/>
              <a:t>/</a:t>
            </a:r>
          </a:p>
          <a:p>
            <a:r>
              <a:rPr lang="cs-CZ" dirty="0" smtClean="0"/>
              <a:t>3.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Sýry zrající v chladu </a:t>
            </a:r>
            <a:r>
              <a:rPr lang="cs-CZ" dirty="0" smtClean="0"/>
              <a:t>několik týdnů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/</a:t>
            </a:r>
            <a:r>
              <a:rPr lang="cs-CZ" dirty="0" err="1" smtClean="0"/>
              <a:t>Blaťácké</a:t>
            </a:r>
            <a:r>
              <a:rPr lang="cs-CZ" dirty="0" smtClean="0"/>
              <a:t> zlato/</a:t>
            </a:r>
          </a:p>
          <a:p>
            <a:r>
              <a:rPr lang="cs-CZ" dirty="0" smtClean="0"/>
              <a:t>4.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Tvrdé sýry </a:t>
            </a:r>
            <a:r>
              <a:rPr lang="cs-CZ" dirty="0" smtClean="0"/>
              <a:t>– zrají 3 až 12 měsíců / Eidam, Ementál,…/</a:t>
            </a:r>
            <a:endParaRPr lang="cs-CZ" dirty="0"/>
          </a:p>
        </p:txBody>
      </p:sp>
      <p:pic>
        <p:nvPicPr>
          <p:cNvPr id="1026" name="Picture 2" descr="C:\Users\slamja\AppData\Local\Microsoft\Windows\Temporary Internet Files\Content.IE5\0UT70XVK\MP9003137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03063"/>
            <a:ext cx="1827714" cy="121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amja\AppData\Local\Microsoft\Windows\Temporary Internet Files\Content.IE5\KAJU4D0K\MP9004278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84984"/>
            <a:ext cx="140306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amja\AppData\Local\Microsoft\Windows\Temporary Internet Files\Content.IE5\ITWDCKMS\MP9004265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073432"/>
            <a:ext cx="232361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amja\AppData\Local\Microsoft\Windows\Temporary Internet Files\Content.IE5\ITWDCKMS\MP9004266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037428"/>
            <a:ext cx="1353420" cy="169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362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786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329</Words>
  <Application>Microsoft Office PowerPoint</Application>
  <PresentationFormat>Předvádění na obrazovce (4:3)</PresentationFormat>
  <Paragraphs>39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Mléko</vt:lpstr>
      <vt:lpstr>Pozor na mléko!</vt:lpstr>
      <vt:lpstr>Mléčné výrobky</vt:lpstr>
      <vt:lpstr>Sýry</vt:lpstr>
      <vt:lpstr>Rozdělení sýrů podle doby zrání: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...</dc:creator>
  <cp:lastModifiedBy>Slováková Olga</cp:lastModifiedBy>
  <cp:revision>24</cp:revision>
  <dcterms:created xsi:type="dcterms:W3CDTF">2012-10-12T14:00:25Z</dcterms:created>
  <dcterms:modified xsi:type="dcterms:W3CDTF">2012-11-26T06:26:37Z</dcterms:modified>
</cp:coreProperties>
</file>