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56" r:id="rId4"/>
    <p:sldId id="257" r:id="rId5"/>
    <p:sldId id="258" r:id="rId6"/>
    <p:sldId id="265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VY_32_INOVACE_19_Výchova </a:t>
          </a:r>
          <a:r>
            <a:rPr lang="cs-CZ" sz="2000" baseline="0" dirty="0" smtClean="0"/>
            <a:t>ke zdraví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Luštěniny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5E0B8D-78BB-4371-BF0B-4516E62698D5}" type="presOf" srcId="{D8197B8C-B260-4A16-BDF4-0947B075E274}" destId="{5A5FFA88-C948-4069-8E93-59FA12366E83}" srcOrd="1" destOrd="0" presId="urn:microsoft.com/office/officeart/2005/8/layout/target3"/>
    <dgm:cxn modelId="{F086D056-28B7-44C1-AF90-903E37D3EB71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258E82D-1EA0-45A4-B972-2A1FB1986F35}" type="presOf" srcId="{B651F6E3-6281-48DB-9319-2AEAFDAE7572}" destId="{6BB5E863-4638-4E1D-BFDE-399D028AC4ED}" srcOrd="1" destOrd="0" presId="urn:microsoft.com/office/officeart/2005/8/layout/target3"/>
    <dgm:cxn modelId="{7EDED7D9-D5F9-4D42-B710-67DB04FD8BDA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D68134F-26C9-49EC-BF8C-9DBB82E2E983}" type="presOf" srcId="{D1D4F407-5343-4D3F-B5B9-D407B03CAEB4}" destId="{AED2198E-93D5-4001-81B4-73124B309672}" srcOrd="1" destOrd="0" presId="urn:microsoft.com/office/officeart/2005/8/layout/target3"/>
    <dgm:cxn modelId="{05EE5762-353F-4C40-B832-A1617BB7B68C}" type="presOf" srcId="{4C35D32F-0EAB-4CD7-82EE-45574DC2A586}" destId="{890E4F0B-2866-4A3F-A3C7-2A14B1797930}" srcOrd="1" destOrd="0" presId="urn:microsoft.com/office/officeart/2005/8/layout/target3"/>
    <dgm:cxn modelId="{87444594-4B21-450B-A4D6-23F87FCAB3B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8AE8C64-9419-42F6-82BB-ED6FC9038780}" type="presOf" srcId="{D1B46980-6531-4606-95E6-44980827E919}" destId="{6140AFEC-043D-4C43-A2F9-D0F5331DF3A3}" srcOrd="0" destOrd="0" presId="urn:microsoft.com/office/officeart/2005/8/layout/target3"/>
    <dgm:cxn modelId="{90E61A66-5E93-4893-9C92-70ACA2D856A2}" type="presOf" srcId="{4C35D32F-0EAB-4CD7-82EE-45574DC2A586}" destId="{8BEBB6EC-1DAA-4CAC-8A25-BC0FCBD5DBD5}" srcOrd="0" destOrd="0" presId="urn:microsoft.com/office/officeart/2005/8/layout/target3"/>
    <dgm:cxn modelId="{87F66F8A-84D8-4912-BE7A-5F672E8CDB00}" type="presOf" srcId="{B651F6E3-6281-48DB-9319-2AEAFDAE7572}" destId="{619D679B-A015-4ECF-8348-D1034C574F40}" srcOrd="0" destOrd="0" presId="urn:microsoft.com/office/officeart/2005/8/layout/target3"/>
    <dgm:cxn modelId="{F42E0ABE-FC21-4CAD-BD0E-95379255511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A21337C-200C-416C-83AF-767ABC99B2C4}" type="presParOf" srcId="{333A1088-737F-45CB-B68E-254E46348037}" destId="{F5ABB229-8D3B-4694-996A-96F23CF14429}" srcOrd="0" destOrd="0" presId="urn:microsoft.com/office/officeart/2005/8/layout/target3"/>
    <dgm:cxn modelId="{0095418E-1913-446B-B8B3-0D8B5D95BEFC}" type="presParOf" srcId="{333A1088-737F-45CB-B68E-254E46348037}" destId="{F41139FD-01EE-4571-8B17-4FB00FC51163}" srcOrd="1" destOrd="0" presId="urn:microsoft.com/office/officeart/2005/8/layout/target3"/>
    <dgm:cxn modelId="{2D9D8C44-39D9-4DD0-9963-60BC7375F7B8}" type="presParOf" srcId="{333A1088-737F-45CB-B68E-254E46348037}" destId="{D005CE8C-CC26-4C3E-AC11-E15060ECD759}" srcOrd="2" destOrd="0" presId="urn:microsoft.com/office/officeart/2005/8/layout/target3"/>
    <dgm:cxn modelId="{736EEE7B-5154-45C2-B62E-EB75D3FBDEE1}" type="presParOf" srcId="{333A1088-737F-45CB-B68E-254E46348037}" destId="{2C702D82-9B77-49B7-9568-BB8EB47C3372}" srcOrd="3" destOrd="0" presId="urn:microsoft.com/office/officeart/2005/8/layout/target3"/>
    <dgm:cxn modelId="{86F497D1-5F6D-4532-A6FD-216377790DD6}" type="presParOf" srcId="{333A1088-737F-45CB-B68E-254E46348037}" destId="{A52A0455-90FF-4808-ABD0-F02540D31D5A}" srcOrd="4" destOrd="0" presId="urn:microsoft.com/office/officeart/2005/8/layout/target3"/>
    <dgm:cxn modelId="{036F3E75-7A47-4A24-9523-5F1A24176F95}" type="presParOf" srcId="{333A1088-737F-45CB-B68E-254E46348037}" destId="{6140AFEC-043D-4C43-A2F9-D0F5331DF3A3}" srcOrd="5" destOrd="0" presId="urn:microsoft.com/office/officeart/2005/8/layout/target3"/>
    <dgm:cxn modelId="{ECDE30CE-7F32-435C-B258-C11402B37899}" type="presParOf" srcId="{333A1088-737F-45CB-B68E-254E46348037}" destId="{9358AC05-5D7D-4327-9F80-1AD486AEA664}" srcOrd="6" destOrd="0" presId="urn:microsoft.com/office/officeart/2005/8/layout/target3"/>
    <dgm:cxn modelId="{F7CFC23F-C1D3-4FE4-B9EE-85C5876F871C}" type="presParOf" srcId="{333A1088-737F-45CB-B68E-254E46348037}" destId="{313FC574-E1CD-4FB4-B054-0B805CE0447D}" srcOrd="7" destOrd="0" presId="urn:microsoft.com/office/officeart/2005/8/layout/target3"/>
    <dgm:cxn modelId="{55BC62E2-76D4-4FEE-901C-7EDF05070B6C}" type="presParOf" srcId="{333A1088-737F-45CB-B68E-254E46348037}" destId="{619D679B-A015-4ECF-8348-D1034C574F40}" srcOrd="8" destOrd="0" presId="urn:microsoft.com/office/officeart/2005/8/layout/target3"/>
    <dgm:cxn modelId="{845DA384-DCCE-45AD-B27B-07BA7F30BC57}" type="presParOf" srcId="{333A1088-737F-45CB-B68E-254E46348037}" destId="{322283A8-4A27-4CDA-BAE3-F381106A9174}" srcOrd="9" destOrd="0" presId="urn:microsoft.com/office/officeart/2005/8/layout/target3"/>
    <dgm:cxn modelId="{8CDF4A0D-623A-4CE5-9C6E-6C65342BE831}" type="presParOf" srcId="{333A1088-737F-45CB-B68E-254E46348037}" destId="{FFC9F71D-1B4F-4AD9-A4A6-86ADEFC8AF5C}" srcOrd="10" destOrd="0" presId="urn:microsoft.com/office/officeart/2005/8/layout/target3"/>
    <dgm:cxn modelId="{2949B28D-BD21-4314-BCE1-E4A1B772D472}" type="presParOf" srcId="{333A1088-737F-45CB-B68E-254E46348037}" destId="{25B08C86-7E15-44DC-BE7F-FFB55DD49D12}" srcOrd="11" destOrd="0" presId="urn:microsoft.com/office/officeart/2005/8/layout/target3"/>
    <dgm:cxn modelId="{690115C9-9FEA-471D-B35E-D65A53C1B98C}" type="presParOf" srcId="{333A1088-737F-45CB-B68E-254E46348037}" destId="{76644BE8-9D7C-4C09-B250-3D10AF48CBB7}" srcOrd="12" destOrd="0" presId="urn:microsoft.com/office/officeart/2005/8/layout/target3"/>
    <dgm:cxn modelId="{ED9A3FB0-7AC6-456B-9745-3DB06984291D}" type="presParOf" srcId="{333A1088-737F-45CB-B68E-254E46348037}" destId="{EE85B701-7295-41C0-BA7A-34D3756A2AE6}" srcOrd="13" destOrd="0" presId="urn:microsoft.com/office/officeart/2005/8/layout/target3"/>
    <dgm:cxn modelId="{8AC9BC44-F1F2-4796-ADFE-6BC0FA486A25}" type="presParOf" srcId="{333A1088-737F-45CB-B68E-254E46348037}" destId="{8BEBB6EC-1DAA-4CAC-8A25-BC0FCBD5DBD5}" srcOrd="14" destOrd="0" presId="urn:microsoft.com/office/officeart/2005/8/layout/target3"/>
    <dgm:cxn modelId="{5DD8CCE1-B451-4A61-87C4-7A575A6140D5}" type="presParOf" srcId="{333A1088-737F-45CB-B68E-254E46348037}" destId="{AED2198E-93D5-4001-81B4-73124B309672}" srcOrd="15" destOrd="0" presId="urn:microsoft.com/office/officeart/2005/8/layout/target3"/>
    <dgm:cxn modelId="{13CAE277-834D-4125-ADD1-3A04973F0B4F}" type="presParOf" srcId="{333A1088-737F-45CB-B68E-254E46348037}" destId="{2BE915AB-18AA-4053-B92C-3BFC9ED204BB}" srcOrd="16" destOrd="0" presId="urn:microsoft.com/office/officeart/2005/8/layout/target3"/>
    <dgm:cxn modelId="{45D5E03D-6459-45B0-B5EC-9B3C29D3C9D2}" type="presParOf" srcId="{333A1088-737F-45CB-B68E-254E46348037}" destId="{6BB5E863-4638-4E1D-BFDE-399D028AC4ED}" srcOrd="17" destOrd="0" presId="urn:microsoft.com/office/officeart/2005/8/layout/target3"/>
    <dgm:cxn modelId="{3E9F5121-1B42-475E-84F3-C0D807A0658E}" type="presParOf" srcId="{333A1088-737F-45CB-B68E-254E46348037}" destId="{5A5FFA88-C948-4069-8E93-59FA12366E83}" srcOrd="18" destOrd="0" presId="urn:microsoft.com/office/officeart/2005/8/layout/target3"/>
    <dgm:cxn modelId="{461D1AF4-E1AD-4F23-96C9-CDDC10FD7DA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VY_32_INOVACE_19_Výchova </a:t>
          </a:r>
          <a:r>
            <a:rPr lang="cs-CZ" sz="2000" kern="1200" baseline="0" dirty="0" smtClean="0"/>
            <a:t>ke zdraví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Luštěniny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4B896-232F-4A35-B7F0-9777F4ADBFB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8670B7-1140-4F9A-A482-CF5D6A846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305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579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021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463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293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540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447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299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890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992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777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495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682DD-D8FD-4B33-AB7F-C3016501F838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5DD9F3-AA47-468A-A314-1B538DDE83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806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2572423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37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v 6. ročníku ZŠ Praktické v hodině </a:t>
            </a:r>
            <a:r>
              <a:rPr lang="cs-CZ" dirty="0" err="1" smtClean="0"/>
              <a:t>Vkz</a:t>
            </a:r>
            <a:r>
              <a:rPr lang="cs-CZ" dirty="0" smtClean="0"/>
              <a:t>. Slouží pro výklad. Důležitá je přehlednost.</a:t>
            </a:r>
          </a:p>
        </p:txBody>
      </p:sp>
    </p:spTree>
    <p:extLst>
      <p:ext uri="{BB962C8B-B14F-4D97-AF65-F5344CB8AC3E}">
        <p14:creationId xmlns:p14="http://schemas.microsoft.com/office/powerpoint/2010/main" val="3655279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996633"/>
                </a:solidFill>
              </a:rPr>
              <a:t>Luštěniny</a:t>
            </a:r>
            <a:endParaRPr lang="cs-CZ" sz="8000" dirty="0">
              <a:solidFill>
                <a:srgbClr val="99663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124744" y="2204864"/>
            <a:ext cx="6400800" cy="1752600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Hrách</a:t>
            </a:r>
          </a:p>
          <a:p>
            <a:r>
              <a:rPr lang="cs-CZ" sz="4400" dirty="0" smtClean="0">
                <a:solidFill>
                  <a:schemeClr val="tx1"/>
                </a:solidFill>
              </a:rPr>
              <a:t>Čočka</a:t>
            </a:r>
          </a:p>
          <a:p>
            <a:r>
              <a:rPr lang="cs-CZ" sz="4400" dirty="0" smtClean="0">
                <a:solidFill>
                  <a:schemeClr val="tx1"/>
                </a:solidFill>
              </a:rPr>
              <a:t>Fazole</a:t>
            </a:r>
          </a:p>
          <a:p>
            <a:r>
              <a:rPr lang="cs-CZ" sz="4400" dirty="0" smtClean="0">
                <a:solidFill>
                  <a:schemeClr val="tx1"/>
                </a:solidFill>
              </a:rPr>
              <a:t>Cizrna</a:t>
            </a:r>
          </a:p>
          <a:p>
            <a:r>
              <a:rPr lang="cs-CZ" sz="4400" dirty="0" smtClean="0">
                <a:solidFill>
                  <a:schemeClr val="tx1"/>
                </a:solidFill>
              </a:rPr>
              <a:t>Sója</a:t>
            </a:r>
          </a:p>
        </p:txBody>
      </p:sp>
      <p:pic>
        <p:nvPicPr>
          <p:cNvPr id="3074" name="Picture 2" descr="C:\Users\slamja\AppData\Local\Microsoft\Windows\Temporary Internet Files\Content.IE5\WURA6U39\MP9001442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728" y="2132856"/>
            <a:ext cx="3374368" cy="221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lamja\AppData\Local\Microsoft\Windows\Temporary Internet Files\Content.IE5\C895S545\MP900433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6774" y="4695593"/>
            <a:ext cx="3070267" cy="203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lamja\AppData\Local\Microsoft\Windows\Temporary Internet Files\Content.IE5\C895S545\MP90014423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1" y="4695593"/>
            <a:ext cx="3096343" cy="203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lamja\AppData\Local\Microsoft\Windows\Temporary Internet Files\Content.IE5\5P1QVFGP\MP90043849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9328" y="2358335"/>
            <a:ext cx="3029136" cy="1936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201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Zdroj bílkovin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vlákniny</a:t>
            </a:r>
          </a:p>
          <a:p>
            <a:pPr marL="514350" indent="-514350">
              <a:buAutoNum type="arabicParenR"/>
            </a:pPr>
            <a:r>
              <a:rPr lang="cs-CZ" dirty="0" smtClean="0"/>
              <a:t>Snižují cholesterol v krvi</a:t>
            </a:r>
          </a:p>
          <a:p>
            <a:pPr marL="514350" indent="-514350">
              <a:buAutoNum type="arabicParenR"/>
            </a:pPr>
            <a:r>
              <a:rPr lang="cs-CZ" dirty="0" smtClean="0"/>
              <a:t>Vhodné pro diabetiky</a:t>
            </a:r>
          </a:p>
          <a:p>
            <a:pPr marL="514350" indent="-514350">
              <a:buAutoNum type="arabicParenR"/>
            </a:pPr>
            <a:r>
              <a:rPr lang="cs-CZ" dirty="0" smtClean="0"/>
              <a:t>Vhodné při dietě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116632"/>
            <a:ext cx="8229600" cy="1143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Význam luštěnin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 descr="C:\Users\slamja\AppData\Local\Microsoft\Windows\Temporary Internet Files\Content.IE5\WURA6U39\MP9004329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56792"/>
            <a:ext cx="3384376" cy="5069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amja\AppData\Local\Microsoft\Windows\Temporary Internet Files\Content.IE5\5P1QVFGP\MC900234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4724755"/>
            <a:ext cx="2262415" cy="1901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078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Fazolové lusky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97037"/>
            <a:ext cx="8229600" cy="4525963"/>
          </a:xfrm>
          <a:solidFill>
            <a:schemeClr val="bg1"/>
          </a:solidFill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Pochází z Ameriky</a:t>
            </a:r>
          </a:p>
          <a:p>
            <a:pPr marL="514350" indent="-514350">
              <a:buAutoNum type="arabicParenR"/>
            </a:pPr>
            <a:r>
              <a:rPr lang="cs-CZ" dirty="0" smtClean="0"/>
              <a:t>Patří mezi zeleninu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vlákniny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</a:t>
            </a:r>
            <a:r>
              <a:rPr lang="cs-CZ" dirty="0" err="1" smtClean="0"/>
              <a:t>Ca,Fe,K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100g = 163 </a:t>
            </a:r>
            <a:r>
              <a:rPr lang="cs-CZ" dirty="0" err="1" smtClean="0"/>
              <a:t>Kj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Vitamíny A, B1,B2,E,C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bílkovin</a:t>
            </a:r>
          </a:p>
          <a:p>
            <a:pPr marL="514350" indent="-514350">
              <a:buAutoNum type="arabicParenR"/>
            </a:pPr>
            <a:r>
              <a:rPr lang="cs-CZ" dirty="0" smtClean="0"/>
              <a:t>Močopudné účinky</a:t>
            </a:r>
          </a:p>
          <a:p>
            <a:pPr marL="514350" indent="-514350">
              <a:buAutoNum type="arabicParenR"/>
            </a:pPr>
            <a:r>
              <a:rPr lang="cs-CZ" dirty="0" smtClean="0"/>
              <a:t>Blahodárně působí na nervy</a:t>
            </a:r>
          </a:p>
          <a:p>
            <a:pPr marL="514350" indent="-514350">
              <a:buAutoNum type="arabicParenR"/>
            </a:pPr>
            <a:r>
              <a:rPr lang="cs-CZ" dirty="0" smtClean="0"/>
              <a:t>Nejíst syrové – obsahují toxin</a:t>
            </a:r>
            <a:endParaRPr lang="cs-CZ" dirty="0"/>
          </a:p>
        </p:txBody>
      </p:sp>
      <p:pic>
        <p:nvPicPr>
          <p:cNvPr id="2050" name="Picture 2" descr="C:\Users\slamja\AppData\Local\Microsoft\Windows\Temporary Internet Files\Content.IE5\5P1QVFGP\MP9003878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62186"/>
            <a:ext cx="3850138" cy="539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271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925144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Naklíčené luštěniny a obiloviny</a:t>
            </a:r>
          </a:p>
          <a:p>
            <a:pPr marL="514350" indent="-514350">
              <a:buAutoNum type="arabicParenR"/>
            </a:pPr>
            <a:r>
              <a:rPr lang="cs-CZ" dirty="0" smtClean="0"/>
              <a:t>Biopotraviny</a:t>
            </a:r>
          </a:p>
          <a:p>
            <a:pPr marL="514350" indent="-514350">
              <a:buAutoNum type="arabicParenR"/>
            </a:pPr>
            <a:r>
              <a:rPr lang="cs-CZ" dirty="0" smtClean="0"/>
              <a:t>Mnoho enzymů</a:t>
            </a:r>
          </a:p>
          <a:p>
            <a:pPr marL="514350" indent="-514350">
              <a:buAutoNum type="arabicParenR"/>
            </a:pPr>
            <a:r>
              <a:rPr lang="cs-CZ" dirty="0" smtClean="0"/>
              <a:t>Přírodní cukry</a:t>
            </a:r>
          </a:p>
          <a:p>
            <a:pPr marL="514350" indent="-514350">
              <a:buAutoNum type="arabicParenR"/>
            </a:pPr>
            <a:r>
              <a:rPr lang="cs-CZ" dirty="0" smtClean="0"/>
              <a:t>Vitamíny A,B,C,D,E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</a:t>
            </a:r>
            <a:r>
              <a:rPr lang="cs-CZ" dirty="0" err="1" smtClean="0"/>
              <a:t>Ca,Mg,P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Použití – </a:t>
            </a:r>
            <a:r>
              <a:rPr lang="cs-CZ" dirty="0" err="1" smtClean="0"/>
              <a:t>syrové,do</a:t>
            </a:r>
            <a:r>
              <a:rPr lang="cs-CZ" dirty="0" smtClean="0"/>
              <a:t> salátů, pomazánek polévek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Nenasyc</a:t>
            </a:r>
            <a:r>
              <a:rPr lang="cs-CZ" dirty="0" smtClean="0"/>
              <a:t>. mast. kyseliny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Klíčky a zelené výhonky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099" name="Picture 3" descr="C:\Users\slamja\AppData\Local\Microsoft\Windows\Temporary Internet Files\Content.IE5\C895S545\MP9004065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01335"/>
            <a:ext cx="2305029" cy="3455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lamja\AppData\Local\Microsoft\Windows\Temporary Internet Files\Content.IE5\J0KSQNIO\MP9004277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480" y="2420887"/>
            <a:ext cx="1820829" cy="2729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843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306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141</Words>
  <Application>Microsoft Office PowerPoint</Application>
  <PresentationFormat>Předvádění na obrazovce (4:3)</PresentationFormat>
  <Paragraphs>42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Luštěniny</vt:lpstr>
      <vt:lpstr>Význam luštěnin</vt:lpstr>
      <vt:lpstr>Fazolové lusky</vt:lpstr>
      <vt:lpstr>Klíčky a zelené výhonky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Vitamíny</dc:title>
  <dc:creator>pc</dc:creator>
  <cp:lastModifiedBy>Slováková Olga</cp:lastModifiedBy>
  <cp:revision>14</cp:revision>
  <dcterms:created xsi:type="dcterms:W3CDTF">2012-11-19T13:23:45Z</dcterms:created>
  <dcterms:modified xsi:type="dcterms:W3CDTF">2012-11-28T10:55:21Z</dcterms:modified>
</cp:coreProperties>
</file>