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43" autoAdjust="0"/>
    <p:restoredTop sz="94671" autoAdjust="0"/>
  </p:normalViewPr>
  <p:slideViewPr>
    <p:cSldViewPr>
      <p:cViewPr>
        <p:scale>
          <a:sx n="76" d="100"/>
          <a:sy n="76" d="100"/>
        </p:scale>
        <p:origin x="-1032" y="-6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VY_32_INOVACE_09_Matematika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Násobilka č. 2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VY_32_INOVACE_09_Matematika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Násobilka č. 2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86929562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při procvičování učiva ve 3. ročníku v hodině matematiky. Po stisknutí správného výsledku autíčko odjede. Pohyb a obrázek v příkladu děti baví.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9377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293837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42568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4" grpId="3"/>
      <p:bldP spid="5" grpId="0"/>
      <p:bldP spid="5" grpId="1"/>
      <p:bldP spid="5" grpId="2"/>
      <p:bldP spid="5" grpId="3"/>
      <p:bldP spid="6" grpId="0"/>
      <p:bldP spid="6" grpId="1"/>
      <p:bldP spid="6" grpId="2"/>
      <p:bldP spid="6" grpId="3"/>
      <p:bldP spid="7" grpId="0"/>
      <p:bldP spid="7" grpId="1"/>
      <p:bldP spid="7" grpId="2"/>
      <p:bldP spid="7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9377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2938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69394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9377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33431" y="2938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6503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9377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33431" y="2938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12085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9377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33431" y="2938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2085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9377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33431" y="2938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12085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xit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9377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33431" y="2938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16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2085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xit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4932761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22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33431" y="2938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18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2085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9377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18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33431" y="2938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17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15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2085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balónek se správnou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9355" y="1458987"/>
            <a:ext cx="13804876" cy="7251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ZG7GU3P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0340"/>
            <a:ext cx="72801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9377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5x2=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1543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33431" y="2938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80072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15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2085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xit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166</Words>
  <Application>Microsoft Office PowerPoint</Application>
  <PresentationFormat>Předvádění na obrazovce (4:3)</PresentationFormat>
  <Paragraphs>60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Vyber balónek se správnou odpovědí</vt:lpstr>
      <vt:lpstr>Vyber balónek se správnou odpovědí</vt:lpstr>
      <vt:lpstr>Vyber balónek se správnou odpovědí</vt:lpstr>
      <vt:lpstr>Vyber balónek se správnou odpovědí</vt:lpstr>
      <vt:lpstr>Vyber balónek se správnou odpovědí</vt:lpstr>
      <vt:lpstr>Vyber balónek se správnou odpovědí</vt:lpstr>
      <vt:lpstr>Vyber balónek se správnou odpovědí</vt:lpstr>
      <vt:lpstr>Vyber balónek se správnou odpovědí</vt:lpstr>
      <vt:lpstr>Vyber balónek se správnou odpovědí</vt:lpstr>
      <vt:lpstr>Vyber balónek se správnou odpovědí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pc</cp:lastModifiedBy>
  <cp:revision>30</cp:revision>
  <dcterms:created xsi:type="dcterms:W3CDTF">2011-06-20T10:40:08Z</dcterms:created>
  <dcterms:modified xsi:type="dcterms:W3CDTF">2012-11-19T06:24:41Z</dcterms:modified>
</cp:coreProperties>
</file>