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9" autoAdjust="0"/>
    <p:restoredTop sz="94640" autoAdjust="0"/>
  </p:normalViewPr>
  <p:slideViewPr>
    <p:cSldViewPr>
      <p:cViewPr>
        <p:scale>
          <a:sx n="107" d="100"/>
          <a:sy n="107" d="100"/>
        </p:scale>
        <p:origin x="-300" y="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VY_32_INOVACE_12_Matematika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Brandýs  n. L. – Stará Boleslav, Školní 291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</a:t>
          </a:r>
          <a:r>
            <a:rPr lang="cs-CZ" sz="2000" dirty="0" err="1" smtClean="0"/>
            <a:t>Slaminková</a:t>
          </a:r>
          <a:r>
            <a:rPr lang="cs-CZ" sz="2000" dirty="0" smtClean="0"/>
            <a:t>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CZ.1.07/1.4.00/21.0979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Předmatematické</a:t>
          </a:r>
          <a:r>
            <a:rPr lang="cs-CZ" sz="2000" smtClean="0"/>
            <a:t> představy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2FC97BD-7F8A-46CB-A314-57179BFED32C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03987E2-0D53-48AB-B337-B581C489D56C}" type="presOf" srcId="{D1D4F407-5343-4D3F-B5B9-D407B03CAEB4}" destId="{AED2198E-93D5-4001-81B4-73124B309672}" srcOrd="1" destOrd="0" presId="urn:microsoft.com/office/officeart/2005/8/layout/target3"/>
    <dgm:cxn modelId="{50240042-F511-466D-B219-AE4FF3C8182B}" type="presOf" srcId="{D8197B8C-B260-4A16-BDF4-0947B075E274}" destId="{5A5FFA88-C948-4069-8E93-59FA12366E83}" srcOrd="1" destOrd="0" presId="urn:microsoft.com/office/officeart/2005/8/layout/target3"/>
    <dgm:cxn modelId="{2013159F-12BD-4E6A-979A-F8DBFB8A241E}" type="presOf" srcId="{4C35D32F-0EAB-4CD7-82EE-45574DC2A586}" destId="{890E4F0B-2866-4A3F-A3C7-2A14B1797930}" srcOrd="1" destOrd="0" presId="urn:microsoft.com/office/officeart/2005/8/layout/target3"/>
    <dgm:cxn modelId="{F6EA7B4A-EB8E-4F62-AD10-400C8F31CF0A}" type="presOf" srcId="{D1B46980-6531-4606-95E6-44980827E919}" destId="{6140AFEC-043D-4C43-A2F9-D0F5331DF3A3}" srcOrd="0" destOrd="0" presId="urn:microsoft.com/office/officeart/2005/8/layout/target3"/>
    <dgm:cxn modelId="{7F70DD40-133B-46D5-8F02-37D4C1EC9B14}" type="presOf" srcId="{4C35D32F-0EAB-4CD7-82EE-45574DC2A586}" destId="{8BEBB6EC-1DAA-4CAC-8A25-BC0FCBD5DBD5}" srcOrd="0" destOrd="0" presId="urn:microsoft.com/office/officeart/2005/8/layout/target3"/>
    <dgm:cxn modelId="{6E59DA80-C23C-475A-A9FF-215B29D05593}" type="presOf" srcId="{D8197B8C-B260-4A16-BDF4-0947B075E274}" destId="{25B08C86-7E15-44DC-BE7F-FFB55DD49D12}" srcOrd="0" destOrd="0" presId="urn:microsoft.com/office/officeart/2005/8/layout/target3"/>
    <dgm:cxn modelId="{526B4FEA-3556-4013-8F28-FA7CF5D9480D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1CE41E0-95B2-4024-A7B6-F96D529BC5AF}" type="presOf" srcId="{B651F6E3-6281-48DB-9319-2AEAFDAE7572}" destId="{6BB5E863-4638-4E1D-BFDE-399D028AC4ED}" srcOrd="1" destOrd="0" presId="urn:microsoft.com/office/officeart/2005/8/layout/target3"/>
    <dgm:cxn modelId="{1CF407E8-0B73-4457-8669-386714104F59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AEE0190-B167-431C-A48D-7FA2D6FAE4FD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44C596A-8B5A-4933-A040-1E5F840B1B88}" type="presParOf" srcId="{333A1088-737F-45CB-B68E-254E46348037}" destId="{F5ABB229-8D3B-4694-996A-96F23CF14429}" srcOrd="0" destOrd="0" presId="urn:microsoft.com/office/officeart/2005/8/layout/target3"/>
    <dgm:cxn modelId="{EAA3E724-9CBE-4EEA-820B-2F1CB89380D6}" type="presParOf" srcId="{333A1088-737F-45CB-B68E-254E46348037}" destId="{F41139FD-01EE-4571-8B17-4FB00FC51163}" srcOrd="1" destOrd="0" presId="urn:microsoft.com/office/officeart/2005/8/layout/target3"/>
    <dgm:cxn modelId="{310AD1A7-3457-4522-BE5A-4CFCA626DDA6}" type="presParOf" srcId="{333A1088-737F-45CB-B68E-254E46348037}" destId="{D005CE8C-CC26-4C3E-AC11-E15060ECD759}" srcOrd="2" destOrd="0" presId="urn:microsoft.com/office/officeart/2005/8/layout/target3"/>
    <dgm:cxn modelId="{2553A2D8-3298-4B29-A434-4B494A36A051}" type="presParOf" srcId="{333A1088-737F-45CB-B68E-254E46348037}" destId="{2C702D82-9B77-49B7-9568-BB8EB47C3372}" srcOrd="3" destOrd="0" presId="urn:microsoft.com/office/officeart/2005/8/layout/target3"/>
    <dgm:cxn modelId="{218D567B-5AB6-4B5C-B11A-94DB9516E436}" type="presParOf" srcId="{333A1088-737F-45CB-B68E-254E46348037}" destId="{A52A0455-90FF-4808-ABD0-F02540D31D5A}" srcOrd="4" destOrd="0" presId="urn:microsoft.com/office/officeart/2005/8/layout/target3"/>
    <dgm:cxn modelId="{6D2FBAD3-4D78-427E-97F6-CB79D0A9B419}" type="presParOf" srcId="{333A1088-737F-45CB-B68E-254E46348037}" destId="{6140AFEC-043D-4C43-A2F9-D0F5331DF3A3}" srcOrd="5" destOrd="0" presId="urn:microsoft.com/office/officeart/2005/8/layout/target3"/>
    <dgm:cxn modelId="{411A7281-4AD3-4A7B-9BED-1ACBD5F10737}" type="presParOf" srcId="{333A1088-737F-45CB-B68E-254E46348037}" destId="{9358AC05-5D7D-4327-9F80-1AD486AEA664}" srcOrd="6" destOrd="0" presId="urn:microsoft.com/office/officeart/2005/8/layout/target3"/>
    <dgm:cxn modelId="{AE2CB17B-B970-4FB6-BFE2-C531D5242F0F}" type="presParOf" srcId="{333A1088-737F-45CB-B68E-254E46348037}" destId="{313FC574-E1CD-4FB4-B054-0B805CE0447D}" srcOrd="7" destOrd="0" presId="urn:microsoft.com/office/officeart/2005/8/layout/target3"/>
    <dgm:cxn modelId="{AC859A51-D841-4930-9965-12286C00DDD0}" type="presParOf" srcId="{333A1088-737F-45CB-B68E-254E46348037}" destId="{619D679B-A015-4ECF-8348-D1034C574F40}" srcOrd="8" destOrd="0" presId="urn:microsoft.com/office/officeart/2005/8/layout/target3"/>
    <dgm:cxn modelId="{55638F5F-168A-430B-8808-93E2D7C138DF}" type="presParOf" srcId="{333A1088-737F-45CB-B68E-254E46348037}" destId="{322283A8-4A27-4CDA-BAE3-F381106A9174}" srcOrd="9" destOrd="0" presId="urn:microsoft.com/office/officeart/2005/8/layout/target3"/>
    <dgm:cxn modelId="{1E89DF4C-A36C-4376-B988-0AA206BD4B1E}" type="presParOf" srcId="{333A1088-737F-45CB-B68E-254E46348037}" destId="{FFC9F71D-1B4F-4AD9-A4A6-86ADEFC8AF5C}" srcOrd="10" destOrd="0" presId="urn:microsoft.com/office/officeart/2005/8/layout/target3"/>
    <dgm:cxn modelId="{F0DC3203-EC24-4E8F-B248-DD536A61FCDC}" type="presParOf" srcId="{333A1088-737F-45CB-B68E-254E46348037}" destId="{25B08C86-7E15-44DC-BE7F-FFB55DD49D12}" srcOrd="11" destOrd="0" presId="urn:microsoft.com/office/officeart/2005/8/layout/target3"/>
    <dgm:cxn modelId="{17A65BEA-B18F-4D12-9243-A37030679785}" type="presParOf" srcId="{333A1088-737F-45CB-B68E-254E46348037}" destId="{76644BE8-9D7C-4C09-B250-3D10AF48CBB7}" srcOrd="12" destOrd="0" presId="urn:microsoft.com/office/officeart/2005/8/layout/target3"/>
    <dgm:cxn modelId="{3CFF87BB-7473-4757-8435-74C0E439494B}" type="presParOf" srcId="{333A1088-737F-45CB-B68E-254E46348037}" destId="{EE85B701-7295-41C0-BA7A-34D3756A2AE6}" srcOrd="13" destOrd="0" presId="urn:microsoft.com/office/officeart/2005/8/layout/target3"/>
    <dgm:cxn modelId="{90C566DD-284C-4839-9F5D-6FB549D10B1E}" type="presParOf" srcId="{333A1088-737F-45CB-B68E-254E46348037}" destId="{8BEBB6EC-1DAA-4CAC-8A25-BC0FCBD5DBD5}" srcOrd="14" destOrd="0" presId="urn:microsoft.com/office/officeart/2005/8/layout/target3"/>
    <dgm:cxn modelId="{C1A7B91E-98C6-4654-BB23-497BE08DD7D9}" type="presParOf" srcId="{333A1088-737F-45CB-B68E-254E46348037}" destId="{AED2198E-93D5-4001-81B4-73124B309672}" srcOrd="15" destOrd="0" presId="urn:microsoft.com/office/officeart/2005/8/layout/target3"/>
    <dgm:cxn modelId="{E553E3ED-1C71-4BD8-A7A0-0C0BA0F2A95B}" type="presParOf" srcId="{333A1088-737F-45CB-B68E-254E46348037}" destId="{2BE915AB-18AA-4053-B92C-3BFC9ED204BB}" srcOrd="16" destOrd="0" presId="urn:microsoft.com/office/officeart/2005/8/layout/target3"/>
    <dgm:cxn modelId="{B27DD482-00B2-4B3A-BAB0-E8BBD5CE24FF}" type="presParOf" srcId="{333A1088-737F-45CB-B68E-254E46348037}" destId="{6BB5E863-4638-4E1D-BFDE-399D028AC4ED}" srcOrd="17" destOrd="0" presId="urn:microsoft.com/office/officeart/2005/8/layout/target3"/>
    <dgm:cxn modelId="{E6EB54F7-30ED-4A9C-8A70-DCCAAAB6B7CA}" type="presParOf" srcId="{333A1088-737F-45CB-B68E-254E46348037}" destId="{5A5FFA88-C948-4069-8E93-59FA12366E83}" srcOrd="18" destOrd="0" presId="urn:microsoft.com/office/officeart/2005/8/layout/target3"/>
    <dgm:cxn modelId="{12222B8C-DFBD-4042-A17D-9E2E2B826D4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Brandýs  n. L. – Stará Boleslav, Školní 291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</a:t>
          </a:r>
          <a:r>
            <a:rPr lang="cs-CZ" sz="2000" kern="1200" dirty="0" err="1" smtClean="0"/>
            <a:t>Slaminková</a:t>
          </a:r>
          <a:r>
            <a:rPr lang="cs-CZ" sz="2000" kern="1200" dirty="0" smtClean="0"/>
            <a:t> Jana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VY_32_INOVACE_12_Matematika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Předmatematické</a:t>
          </a:r>
          <a:r>
            <a:rPr lang="cs-CZ" sz="2000" kern="1200" smtClean="0"/>
            <a:t> představy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CZ.1.07/1.4.00/21.0979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0091A9-C922-4D25-A593-8AF68D5BADA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327C7-A08A-48E6-A08D-43594A52F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19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8375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087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849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9223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038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492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744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810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049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1474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231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DD8DC-943B-41E9-904A-680C5F35A828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A6612-B778-4FE5-82CC-1C339D89F5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8779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10257988"/>
              </p:ext>
            </p:extLst>
          </p:nvPr>
        </p:nvGraphicFramePr>
        <p:xfrm>
          <a:off x="611560" y="76470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79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použit pro 1. ročník ZŠ Praktické v hodině matematiky. Slouží pro rozvoj orientace na stránce a </a:t>
            </a:r>
            <a:r>
              <a:rPr lang="cs-CZ" dirty="0" err="1" smtClean="0"/>
              <a:t>předmatematických</a:t>
            </a:r>
            <a:r>
              <a:rPr lang="cs-CZ" dirty="0" smtClean="0"/>
              <a:t> představ. Snímek č. 6 – po kliknutí se velká sluníčka otáčejí a malá odletí /chyba/. Snímek č. 7 – děti přesunují malé houby do košíku, při kliknutí na velkou houbu </a:t>
            </a:r>
            <a:r>
              <a:rPr lang="cs-CZ" smtClean="0"/>
              <a:t>se zhoupne </a:t>
            </a:r>
            <a:r>
              <a:rPr lang="cs-CZ" dirty="0" smtClean="0"/>
              <a:t>/chyba/. Snímek č. 8 bez animace – práce s perem.</a:t>
            </a:r>
          </a:p>
        </p:txBody>
      </p:sp>
    </p:spTree>
    <p:extLst>
      <p:ext uri="{BB962C8B-B14F-4D97-AF65-F5344CB8AC3E}">
        <p14:creationId xmlns:p14="http://schemas.microsoft.com/office/powerpoint/2010/main" val="11153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Kde je hrníček?</a:t>
            </a:r>
            <a:endParaRPr lang="cs-CZ" sz="5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admin\Local Settings\Temporary Internet Files\Content.IE5\PR6ENS6X\MC90041191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51219"/>
            <a:ext cx="4104456" cy="387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Local Settings\Temporary Internet Files\Content.IE5\TCOR63KG\MC90043388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429000"/>
            <a:ext cx="1108492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Local Settings\Temporary Internet Files\Content.IE5\PR6ENS6X\MC9004382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301208"/>
            <a:ext cx="122319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Local Settings\Temporary Internet Files\Content.IE5\TCOR63KG\MC9003838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991573"/>
            <a:ext cx="828446" cy="101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Local Settings\Temporary Internet Files\Content.IE5\2IN41IGW\MC90023778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85081"/>
            <a:ext cx="1152128" cy="138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6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svítí hvězdička?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7544" y="1772816"/>
            <a:ext cx="2952328" cy="4525963"/>
          </a:xfrm>
        </p:spPr>
        <p:txBody>
          <a:bodyPr/>
          <a:lstStyle/>
          <a:p>
            <a:r>
              <a:rPr lang="cs-CZ" dirty="0" smtClean="0"/>
              <a:t>NAD měsíčkem</a:t>
            </a:r>
          </a:p>
          <a:p>
            <a:r>
              <a:rPr lang="cs-CZ" dirty="0" smtClean="0"/>
              <a:t>POD </a:t>
            </a:r>
          </a:p>
          <a:p>
            <a:r>
              <a:rPr lang="cs-CZ" dirty="0" smtClean="0"/>
              <a:t>VEDLE</a:t>
            </a:r>
          </a:p>
          <a:p>
            <a:r>
              <a:rPr lang="cs-CZ" dirty="0" smtClean="0"/>
              <a:t>VPRAVO</a:t>
            </a:r>
          </a:p>
          <a:p>
            <a:r>
              <a:rPr lang="cs-CZ" dirty="0" smtClean="0"/>
              <a:t>VLEVO</a:t>
            </a:r>
          </a:p>
          <a:p>
            <a:r>
              <a:rPr lang="cs-CZ" dirty="0" smtClean="0"/>
              <a:t>NAHOŘE</a:t>
            </a:r>
          </a:p>
          <a:p>
            <a:r>
              <a:rPr lang="cs-CZ" dirty="0" smtClean="0"/>
              <a:t>DOLE</a:t>
            </a:r>
            <a:endParaRPr lang="cs-CZ" dirty="0"/>
          </a:p>
        </p:txBody>
      </p:sp>
      <p:pic>
        <p:nvPicPr>
          <p:cNvPr id="2050" name="Picture 2" descr="C:\Documents and Settings\admin\Local Settings\Temporary Internet Files\Content.IE5\2IN41IGW\MC900232228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417" y="2951799"/>
            <a:ext cx="1880103" cy="18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\Local Settings\Temporary Internet Files\Content.IE5\JESGPQ5B\MC90044136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573016"/>
            <a:ext cx="1155576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\Local Settings\Temporary Internet Files\Content.IE5\JESGPQ5B\MC90044136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89396"/>
            <a:ext cx="1512168" cy="161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admin\Local Settings\Temporary Internet Files\Content.IE5\JESGPQ5B\MC90044136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2656"/>
            <a:ext cx="1296144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admin\Local Settings\Temporary Internet Files\Content.IE5\JESGPQ5B\MC90044136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229200"/>
            <a:ext cx="1008112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admin\Local Settings\Temporary Internet Files\Content.IE5\PR6ENS6X\MC90044136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2060848"/>
            <a:ext cx="1148555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admin\Local Settings\Temporary Internet Files\Content.IE5\PR6ENS6X\MC90044136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926" y="5805264"/>
            <a:ext cx="936105" cy="89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31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Malá a Velká</a:t>
            </a:r>
            <a:endParaRPr lang="cs-CZ" sz="66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admin\Local Settings\Temporary Internet Files\Content.IE5\0IJ92U7V\MP90040953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136" y="4725144"/>
            <a:ext cx="1368152" cy="138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Local Settings\Temporary Internet Files\Content.IE5\1NZI2EYW\MC9003200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68760"/>
            <a:ext cx="3089680" cy="239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Local Settings\Temporary Internet Files\Content.IE5\WDX39US0\MP9004229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80928"/>
            <a:ext cx="1584221" cy="158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Local Settings\Temporary Internet Files\Content.IE5\0IJ92U7V\MP90043176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24536"/>
            <a:ext cx="3472305" cy="2975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21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velká sluníčka</a:t>
            </a:r>
            <a:endParaRPr lang="cs-CZ" dirty="0"/>
          </a:p>
        </p:txBody>
      </p:sp>
      <p:pic>
        <p:nvPicPr>
          <p:cNvPr id="1026" name="Picture 2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28512"/>
            <a:ext cx="2520280" cy="251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320" y="5373216"/>
            <a:ext cx="1112012" cy="110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650" y="1401280"/>
            <a:ext cx="2228230" cy="222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064" y="4161240"/>
            <a:ext cx="2429673" cy="242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816410"/>
            <a:ext cx="1011237" cy="100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332" y="2219843"/>
            <a:ext cx="2723268" cy="271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6" y="153083"/>
            <a:ext cx="1038398" cy="103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01280"/>
            <a:ext cx="1181998" cy="117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498" y="3884774"/>
            <a:ext cx="1054407" cy="105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Local Settings\Temporary Internet Files\Content.IE5\0IJ92U7V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023" y="3044030"/>
            <a:ext cx="1011238" cy="100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71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9" name="Picture 21" descr="C:\Documents and Settings\admin\Local Settings\Temporary Internet Files\Content.IE5\KY15S34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6600" y="5945476"/>
            <a:ext cx="349063" cy="542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admin\Local Settings\Temporary Internet Files\Content.IE5\1NZI2EY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7046" flipH="1">
            <a:off x="7576908" y="3701773"/>
            <a:ext cx="954385" cy="148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Posbírej malé houby do košíku.</a:t>
            </a:r>
            <a:endParaRPr lang="cs-CZ" dirty="0"/>
          </a:p>
        </p:txBody>
      </p:sp>
      <p:pic>
        <p:nvPicPr>
          <p:cNvPr id="2051" name="Picture 3" descr="C:\Documents and Settings\admin\Local Settings\Temporary Internet Files\Content.IE5\1NZI2EY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68333" flipH="1">
            <a:off x="111877" y="4474618"/>
            <a:ext cx="357534" cy="55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\Local Settings\Temporary Internet Files\Content.IE5\1NZI2EY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87651" y="4560957"/>
            <a:ext cx="395853" cy="61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\Local Settings\Temporary Internet Files\Content.IE5\1NZI2EY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5917" flipH="1">
            <a:off x="6780370" y="4750833"/>
            <a:ext cx="395853" cy="61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admin\Local Settings\Temporary Internet Files\Content.IE5\1NZI2EY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4725" flipH="1">
            <a:off x="5278753" y="4603259"/>
            <a:ext cx="473418" cy="73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ree"/>
          <p:cNvSpPr>
            <a:spLocks noEditPoints="1" noChangeArrowheads="1"/>
          </p:cNvSpPr>
          <p:nvPr/>
        </p:nvSpPr>
        <p:spPr bwMode="auto">
          <a:xfrm rot="20853452">
            <a:off x="-440073" y="1350032"/>
            <a:ext cx="3574868" cy="4002512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ree"/>
          <p:cNvSpPr>
            <a:spLocks noEditPoints="1" noChangeArrowheads="1"/>
          </p:cNvSpPr>
          <p:nvPr/>
        </p:nvSpPr>
        <p:spPr bwMode="auto">
          <a:xfrm>
            <a:off x="1980491" y="1904670"/>
            <a:ext cx="1944216" cy="3153714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5" name="Picture 7" descr="C:\Documents and Settings\admin\Local Settings\Temporary Internet Files\Content.IE5\1NZI2EY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508" y="4983725"/>
            <a:ext cx="395853" cy="61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ree"/>
          <p:cNvSpPr>
            <a:spLocks noEditPoints="1" noChangeArrowheads="1"/>
          </p:cNvSpPr>
          <p:nvPr/>
        </p:nvSpPr>
        <p:spPr bwMode="auto">
          <a:xfrm rot="755443">
            <a:off x="6765223" y="1270630"/>
            <a:ext cx="2101260" cy="383777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ree"/>
          <p:cNvSpPr>
            <a:spLocks noEditPoints="1" noChangeArrowheads="1"/>
          </p:cNvSpPr>
          <p:nvPr/>
        </p:nvSpPr>
        <p:spPr bwMode="auto">
          <a:xfrm>
            <a:off x="5343108" y="3481527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63" name="Picture 15" descr="C:\Documents and Settings\admin\Local Settings\Temporary Internet Files\Content.IE5\WDX39US0\MC9002909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003" y="4486021"/>
            <a:ext cx="1746289" cy="1808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admin\Local Settings\Temporary Internet Files\Content.IE5\1NZI2EY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61836" y="4265779"/>
            <a:ext cx="723783" cy="112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Documents and Settings\admin\Local Settings\Temporary Internet Files\Content.IE5\KY15S34W\MC900351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725" y="5690660"/>
            <a:ext cx="677040" cy="105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81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0.42882 0.048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41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0.03006 L 0.11285 0.03215 C 0.13664 0.04626 0.17205 0.05389 0.20886 0.05389 C 0.25105 0.05389 0.28473 0.04626 0.30851 0.03215 L 0.42153 -0.03006 " pathEditMode="relative" rAng="0" ptsTypes="FffFF">
                                      <p:cBhvr>
                                        <p:cTn id="11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76" y="4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7567E-6 L -0.10243 -2.27567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3867E-6 L -0.25521 0.0460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60" y="22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05273E-6 L -0.23715 0.0735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8" y="36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1457 L -0.07483 0.04371 C -0.09045 0.05018 -0.11389 0.05388 -0.13837 0.05388 C -0.16614 0.05388 -0.18854 0.05018 -0.20417 0.04371 L -0.27882 0.01457 " pathEditMode="relative" rAng="0" ptsTypes="FffFF">
                                      <p:cBhvr>
                                        <p:cTn id="4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41" y="19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6498 L -0.0743 0.05666 C -0.08976 0.05481 -0.11302 0.05388 -0.13715 0.05388 C -0.16493 0.05388 -0.18698 0.05481 -0.20243 0.05666 L -0.27656 0.06498 " pathEditMode="relative" rAng="0" ptsTypes="FffFF">
                                      <p:cBhvr>
                                        <p:cTn id="5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37" y="-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52601E-6 L -0.13594 -0.1856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6" y="-92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Ukaž velké míče, malé dej do kroužku.</a:t>
            </a:r>
            <a:endParaRPr lang="cs-CZ" dirty="0"/>
          </a:p>
        </p:txBody>
      </p:sp>
      <p:pic>
        <p:nvPicPr>
          <p:cNvPr id="1026" name="Picture 2" descr="C:\Documents and Settings\admin\Local Settings\Temporary Internet Files\Content.IE5\1NZI2EYW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336" y="1121297"/>
            <a:ext cx="2271712" cy="225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Local Settings\Temporary Internet Files\Content.IE5\1NZI2EYW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65" y="1392455"/>
            <a:ext cx="2271712" cy="225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Local Settings\Temporary Internet Files\Content.IE5\1NZI2EYW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2395"/>
            <a:ext cx="2612168" cy="25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Local Settings\Temporary Internet Files\Content.IE5\1NZI2EYW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321175"/>
            <a:ext cx="750342" cy="74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Local Settings\Temporary Internet Files\Content.IE5\1NZI2EYW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327" y="4509120"/>
            <a:ext cx="2271713" cy="225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Local Settings\Temporary Internet Files\Content.IE5\1NZI2EYW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26" y="3935376"/>
            <a:ext cx="750342" cy="74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Local Settings\Temporary Internet Files\Content.IE5\1NZI2EYW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204197"/>
            <a:ext cx="1135857" cy="112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Documents and Settings\admin\Local Settings\Temporary Internet Files\Content.IE5\1NZI2EYW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779" y="2596611"/>
            <a:ext cx="1058229" cy="105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44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984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008000"/>
        </a:solidFill>
        <a:ln w="9525">
          <a:solidFill>
            <a:srgbClr val="000000"/>
          </a:solidFill>
          <a:miter lim="800000"/>
          <a:headEnd/>
          <a:tailEnd/>
        </a:ln>
        <a:effectLst>
          <a:outerShdw dist="107763" dir="2700000" algn="ctr" rotWithShape="0">
            <a:srgbClr val="808080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145</Words>
  <Application>Microsoft Office PowerPoint</Application>
  <PresentationFormat>Předvádění na obrazovce (4:3)</PresentationFormat>
  <Paragraphs>23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Kde je hrníček?</vt:lpstr>
      <vt:lpstr>Kde svítí hvězdička?</vt:lpstr>
      <vt:lpstr>Malá a Velká</vt:lpstr>
      <vt:lpstr>Vyber velká sluníčka</vt:lpstr>
      <vt:lpstr>Posbírej malé houby do košíku.</vt:lpstr>
      <vt:lpstr>Ukaž velké míče, malé dej do kroužku.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Kde je hrníček?</dc:title>
  <dc:creator>...</dc:creator>
  <cp:lastModifiedBy>Slaminkova Jana</cp:lastModifiedBy>
  <cp:revision>20</cp:revision>
  <dcterms:created xsi:type="dcterms:W3CDTF">2012-07-05T12:09:42Z</dcterms:created>
  <dcterms:modified xsi:type="dcterms:W3CDTF">2012-11-19T12:38:23Z</dcterms:modified>
</cp:coreProperties>
</file>