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60" r:id="rId3"/>
    <p:sldId id="265" r:id="rId4"/>
    <p:sldId id="256" r:id="rId5"/>
    <p:sldId id="257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VY_32_INOVACE_13_Matematika 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Pravo</a:t>
          </a:r>
          <a:r>
            <a:rPr lang="cs-CZ" sz="2000" smtClean="0"/>
            <a:t>-levá orientace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0340F4-2343-4F1B-9190-D341CD636BD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F053563-971B-4150-AC7F-BA56830E3F58}" type="presOf" srcId="{4C35D32F-0EAB-4CD7-82EE-45574DC2A586}" destId="{8BEBB6EC-1DAA-4CAC-8A25-BC0FCBD5DBD5}" srcOrd="0" destOrd="0" presId="urn:microsoft.com/office/officeart/2005/8/layout/target3"/>
    <dgm:cxn modelId="{6FD3AAEA-1730-4F50-9054-5473767C9E5E}" type="presOf" srcId="{D1D4F407-5343-4D3F-B5B9-D407B03CAEB4}" destId="{AED2198E-93D5-4001-81B4-73124B309672}" srcOrd="1" destOrd="0" presId="urn:microsoft.com/office/officeart/2005/8/layout/target3"/>
    <dgm:cxn modelId="{2EA5DE1B-0D47-4A37-A560-FF089FF5240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14FD558-9FCE-4207-A90F-A111D9567230}" type="presOf" srcId="{D1B46980-6531-4606-95E6-44980827E919}" destId="{6140AFEC-043D-4C43-A2F9-D0F5331DF3A3}" srcOrd="0" destOrd="0" presId="urn:microsoft.com/office/officeart/2005/8/layout/target3"/>
    <dgm:cxn modelId="{168E9BBF-56F5-4888-9B02-68DF69129714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D040075-64E0-4256-903D-4D56B38F6D9C}" type="presOf" srcId="{B651F6E3-6281-48DB-9319-2AEAFDAE7572}" destId="{619D679B-A015-4ECF-8348-D1034C574F40}" srcOrd="0" destOrd="0" presId="urn:microsoft.com/office/officeart/2005/8/layout/target3"/>
    <dgm:cxn modelId="{F9CFE3AE-C37F-4850-9F1D-B0AE9AB5167C}" type="presOf" srcId="{4C35D32F-0EAB-4CD7-82EE-45574DC2A586}" destId="{890E4F0B-2866-4A3F-A3C7-2A14B1797930}" srcOrd="1" destOrd="0" presId="urn:microsoft.com/office/officeart/2005/8/layout/target3"/>
    <dgm:cxn modelId="{140B2A4C-32B7-41E1-92AF-1B9CCB4DC238}" type="presOf" srcId="{757F3AB3-0718-4624-B441-E567A8F0AB56}" destId="{333A1088-737F-45CB-B68E-254E46348037}" srcOrd="0" destOrd="0" presId="urn:microsoft.com/office/officeart/2005/8/layout/target3"/>
    <dgm:cxn modelId="{F8001313-E0CA-4DE2-A906-7559FF5BF747}" type="presOf" srcId="{D8197B8C-B260-4A16-BDF4-0947B075E274}" destId="{25B08C86-7E15-44DC-BE7F-FFB55DD49D12}" srcOrd="0" destOrd="0" presId="urn:microsoft.com/office/officeart/2005/8/layout/target3"/>
    <dgm:cxn modelId="{3B0DA85B-EC11-4418-A671-D1FF1C68E116}" type="presOf" srcId="{D8197B8C-B260-4A16-BDF4-0947B075E274}" destId="{5A5FFA88-C948-4069-8E93-59FA12366E83}" srcOrd="1" destOrd="0" presId="urn:microsoft.com/office/officeart/2005/8/layout/target3"/>
    <dgm:cxn modelId="{96219CDB-D391-46C5-9782-64617776C401}" type="presParOf" srcId="{333A1088-737F-45CB-B68E-254E46348037}" destId="{F5ABB229-8D3B-4694-996A-96F23CF14429}" srcOrd="0" destOrd="0" presId="urn:microsoft.com/office/officeart/2005/8/layout/target3"/>
    <dgm:cxn modelId="{54F933B9-A4C2-4C6D-8B4B-2A217729C52A}" type="presParOf" srcId="{333A1088-737F-45CB-B68E-254E46348037}" destId="{F41139FD-01EE-4571-8B17-4FB00FC51163}" srcOrd="1" destOrd="0" presId="urn:microsoft.com/office/officeart/2005/8/layout/target3"/>
    <dgm:cxn modelId="{46846F3A-4309-4212-90A7-03193251C154}" type="presParOf" srcId="{333A1088-737F-45CB-B68E-254E46348037}" destId="{D005CE8C-CC26-4C3E-AC11-E15060ECD759}" srcOrd="2" destOrd="0" presId="urn:microsoft.com/office/officeart/2005/8/layout/target3"/>
    <dgm:cxn modelId="{0B5BFB40-85A8-4A37-8EFD-1865743E239A}" type="presParOf" srcId="{333A1088-737F-45CB-B68E-254E46348037}" destId="{2C702D82-9B77-49B7-9568-BB8EB47C3372}" srcOrd="3" destOrd="0" presId="urn:microsoft.com/office/officeart/2005/8/layout/target3"/>
    <dgm:cxn modelId="{CEF979F3-47AB-466F-86AA-7A72488FDE01}" type="presParOf" srcId="{333A1088-737F-45CB-B68E-254E46348037}" destId="{A52A0455-90FF-4808-ABD0-F02540D31D5A}" srcOrd="4" destOrd="0" presId="urn:microsoft.com/office/officeart/2005/8/layout/target3"/>
    <dgm:cxn modelId="{FA41744C-F0B7-47E4-80E2-6B11C325515D}" type="presParOf" srcId="{333A1088-737F-45CB-B68E-254E46348037}" destId="{6140AFEC-043D-4C43-A2F9-D0F5331DF3A3}" srcOrd="5" destOrd="0" presId="urn:microsoft.com/office/officeart/2005/8/layout/target3"/>
    <dgm:cxn modelId="{3049B685-63AE-4EDD-A10E-334E441BAC36}" type="presParOf" srcId="{333A1088-737F-45CB-B68E-254E46348037}" destId="{9358AC05-5D7D-4327-9F80-1AD486AEA664}" srcOrd="6" destOrd="0" presId="urn:microsoft.com/office/officeart/2005/8/layout/target3"/>
    <dgm:cxn modelId="{E6103586-2CD9-4E7A-92ED-322D0D1EB3FC}" type="presParOf" srcId="{333A1088-737F-45CB-B68E-254E46348037}" destId="{313FC574-E1CD-4FB4-B054-0B805CE0447D}" srcOrd="7" destOrd="0" presId="urn:microsoft.com/office/officeart/2005/8/layout/target3"/>
    <dgm:cxn modelId="{74076303-FF56-4224-9D68-2E1B9DBFA8B1}" type="presParOf" srcId="{333A1088-737F-45CB-B68E-254E46348037}" destId="{619D679B-A015-4ECF-8348-D1034C574F40}" srcOrd="8" destOrd="0" presId="urn:microsoft.com/office/officeart/2005/8/layout/target3"/>
    <dgm:cxn modelId="{75CC504A-87DA-4644-AB09-990D313AC29A}" type="presParOf" srcId="{333A1088-737F-45CB-B68E-254E46348037}" destId="{322283A8-4A27-4CDA-BAE3-F381106A9174}" srcOrd="9" destOrd="0" presId="urn:microsoft.com/office/officeart/2005/8/layout/target3"/>
    <dgm:cxn modelId="{5C6F680C-7AA5-41A6-BA1D-338F85D60F23}" type="presParOf" srcId="{333A1088-737F-45CB-B68E-254E46348037}" destId="{FFC9F71D-1B4F-4AD9-A4A6-86ADEFC8AF5C}" srcOrd="10" destOrd="0" presId="urn:microsoft.com/office/officeart/2005/8/layout/target3"/>
    <dgm:cxn modelId="{80A5FB62-61DE-417A-A4B9-9E83B968FA71}" type="presParOf" srcId="{333A1088-737F-45CB-B68E-254E46348037}" destId="{25B08C86-7E15-44DC-BE7F-FFB55DD49D12}" srcOrd="11" destOrd="0" presId="urn:microsoft.com/office/officeart/2005/8/layout/target3"/>
    <dgm:cxn modelId="{4C8BF136-6219-4491-B846-2234FCC19932}" type="presParOf" srcId="{333A1088-737F-45CB-B68E-254E46348037}" destId="{76644BE8-9D7C-4C09-B250-3D10AF48CBB7}" srcOrd="12" destOrd="0" presId="urn:microsoft.com/office/officeart/2005/8/layout/target3"/>
    <dgm:cxn modelId="{412CEEF6-0939-4321-BC4F-84B484FD34E0}" type="presParOf" srcId="{333A1088-737F-45CB-B68E-254E46348037}" destId="{EE85B701-7295-41C0-BA7A-34D3756A2AE6}" srcOrd="13" destOrd="0" presId="urn:microsoft.com/office/officeart/2005/8/layout/target3"/>
    <dgm:cxn modelId="{4D01B536-0B34-43CF-969E-0D1BC26D4015}" type="presParOf" srcId="{333A1088-737F-45CB-B68E-254E46348037}" destId="{8BEBB6EC-1DAA-4CAC-8A25-BC0FCBD5DBD5}" srcOrd="14" destOrd="0" presId="urn:microsoft.com/office/officeart/2005/8/layout/target3"/>
    <dgm:cxn modelId="{E08864A6-4416-48A1-8DFE-0BB35E1A9937}" type="presParOf" srcId="{333A1088-737F-45CB-B68E-254E46348037}" destId="{AED2198E-93D5-4001-81B4-73124B309672}" srcOrd="15" destOrd="0" presId="urn:microsoft.com/office/officeart/2005/8/layout/target3"/>
    <dgm:cxn modelId="{D59D70AC-4D12-427A-9368-A643AC8D6394}" type="presParOf" srcId="{333A1088-737F-45CB-B68E-254E46348037}" destId="{2BE915AB-18AA-4053-B92C-3BFC9ED204BB}" srcOrd="16" destOrd="0" presId="urn:microsoft.com/office/officeart/2005/8/layout/target3"/>
    <dgm:cxn modelId="{EC1A77A6-0036-4F2F-980F-2E749098D3F5}" type="presParOf" srcId="{333A1088-737F-45CB-B68E-254E46348037}" destId="{6BB5E863-4638-4E1D-BFDE-399D028AC4ED}" srcOrd="17" destOrd="0" presId="urn:microsoft.com/office/officeart/2005/8/layout/target3"/>
    <dgm:cxn modelId="{5B920BC4-53F4-4E99-9DE2-53444CCC0FA8}" type="presParOf" srcId="{333A1088-737F-45CB-B68E-254E46348037}" destId="{5A5FFA88-C948-4069-8E93-59FA12366E83}" srcOrd="18" destOrd="0" presId="urn:microsoft.com/office/officeart/2005/8/layout/target3"/>
    <dgm:cxn modelId="{9BADA883-7F68-4BF1-9319-A4E34CF80E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VY_32_INOVACE_13_Matematika </a:t>
          </a:r>
          <a:endParaRPr lang="cs-CZ" sz="2000" kern="1200" dirty="0"/>
        </a:p>
      </dsp:txBody>
      <dsp:txXfrm>
        <a:off x="1273857" y="864090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Pravo</a:t>
          </a:r>
          <a:r>
            <a:rPr lang="cs-CZ" sz="2000" kern="1200" smtClean="0"/>
            <a:t>-levá orientace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845478-2821-4B9A-B569-6E1ABEBED6F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40565-BB9D-4ADF-B7AE-CE1214B90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045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6245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3912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886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9399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1179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0792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347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871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069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4988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8528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C0F27-7FC1-4841-B391-3EC5DEACE8F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5F2E8C-4CB0-49F9-94DF-0B06CC82B4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3104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pn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wmf"/><Relationship Id="rId4" Type="http://schemas.openxmlformats.org/officeDocument/2006/relationships/image" Target="../media/image18.jpeg"/><Relationship Id="rId9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3119307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1574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pro 1. ročník ZŠ praktické – hodiny matematiky. Děti pracují společně </a:t>
            </a:r>
            <a:r>
              <a:rPr lang="cs-CZ" dirty="0" smtClean="0"/>
              <a:t>    před </a:t>
            </a:r>
            <a:r>
              <a:rPr lang="cs-CZ" dirty="0" smtClean="0"/>
              <a:t>tabulí. Spojeno s manipulací </a:t>
            </a:r>
            <a:r>
              <a:rPr lang="cs-CZ" dirty="0" smtClean="0"/>
              <a:t>                               s </a:t>
            </a:r>
            <a:r>
              <a:rPr lang="cs-CZ" dirty="0" smtClean="0"/>
              <a:t>konkrétními předměty.</a:t>
            </a:r>
          </a:p>
        </p:txBody>
      </p:sp>
    </p:spTree>
    <p:extLst>
      <p:ext uri="{BB962C8B-B14F-4D97-AF65-F5344CB8AC3E}">
        <p14:creationId xmlns:p14="http://schemas.microsoft.com/office/powerpoint/2010/main" xmlns="" val="321061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30E83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48"/>
            <a:ext cx="4968552" cy="6832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/>
              <a:t>Říkej, co je vpravo nebo vlevo?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898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Vlevo a vpravo.</a:t>
            </a:r>
            <a:br>
              <a:rPr lang="cs-CZ" dirty="0" smtClean="0"/>
            </a:br>
            <a:r>
              <a:rPr lang="cs-CZ" dirty="0" smtClean="0">
                <a:solidFill>
                  <a:srgbClr val="00B050"/>
                </a:solidFill>
              </a:rPr>
              <a:t>Kde žijí zvířátka?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Documents and Settings\admin\Local Settings\Temporary Internet Files\Content.IE5\1NZI2EYW\MC90044141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886116" y="4188941"/>
            <a:ext cx="1258795" cy="113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0IJ92U7V\MC900111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31329" y="4075481"/>
            <a:ext cx="1712671" cy="24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1NZI2EYW\MC900110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335" y="2636912"/>
            <a:ext cx="1928943" cy="1438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WDX39US0\MC90044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4441" y="3933056"/>
            <a:ext cx="1659983" cy="163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KY15S34W\MC9004414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4566" y="3011088"/>
            <a:ext cx="744140" cy="99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\Local Settings\Temporary Internet Files\Content.IE5\1NZI2EYW\MC9001092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198" y="4293096"/>
            <a:ext cx="820290" cy="128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3634424" y="1412776"/>
            <a:ext cx="2346507" cy="500853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7" name="Picture 13" descr="C:\Documents and Settings\admin\Local Settings\Temporary Internet Files\Content.IE5\1NZI2EYW\MC90043802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9278" y="5688053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\Local Settings\Temporary Internet Files\Content.IE5\0IJ92U7V\MC90033611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0626" y="1772816"/>
            <a:ext cx="1179790" cy="78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admin\Local Settings\Temporary Internet Files\Content.IE5\WDX39US0\MC90034692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0242" y="5844988"/>
            <a:ext cx="591868" cy="553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admin\Local Settings\Temporary Internet Files\Content.IE5\WDX39US0\MC900436398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9037" y="3011088"/>
            <a:ext cx="770270" cy="77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admin\Local Settings\Temporary Internet Files\Content.IE5\0IJ92U7V\MC90034689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9750" y="3284188"/>
            <a:ext cx="792370" cy="45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admin\Local Settings\Temporary Internet Files\Content.IE5\KY15S34W\MC90032446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260355"/>
            <a:ext cx="765738" cy="1138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98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Dole – uprostřed - nahoře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4" name="Picture 6" descr="C:\Documents and Settings\admin\Local Settings\Temporary Internet Files\Content.IE5\WDX39US0\MC9000787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1762" y="1556792"/>
            <a:ext cx="1260475" cy="514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245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6">
                    <a:lumMod val="75000"/>
                  </a:schemeClr>
                </a:solidFill>
              </a:rPr>
              <a:t>Kde mají děti uložené hračky?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85250337"/>
              </p:ext>
            </p:extLst>
          </p:nvPr>
        </p:nvGraphicFramePr>
        <p:xfrm>
          <a:off x="1043608" y="1700808"/>
          <a:ext cx="6576392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2392"/>
                <a:gridCol w="2032000"/>
                <a:gridCol w="2032000"/>
              </a:tblGrid>
              <a:tr h="154586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1567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15673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Documents and Settings\admin\Local Settings\Temporary Internet Files\Content.IE5\0IJ92U7V\MP900405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0346" y="1874130"/>
            <a:ext cx="1688232" cy="120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WDX39US0\MP9003988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59091"/>
            <a:ext cx="1832248" cy="1308749"/>
          </a:xfrm>
          <a:prstGeom prst="rect">
            <a:avLst/>
          </a:prstGeom>
          <a:solidFill>
            <a:schemeClr val="accent6"/>
          </a:solidFill>
        </p:spPr>
      </p:pic>
      <p:pic>
        <p:nvPicPr>
          <p:cNvPr id="1029" name="Picture 5" descr="C:\Documents and Settings\admin\Local Settings\Temporary Internet Files\Content.IE5\1NZI2EYW\MP9002897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0381"/>
            <a:ext cx="1938620" cy="127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WDX39US0\MP9003988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635896" y="4917944"/>
            <a:ext cx="1889854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0IJ92U7V\MP9004053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1494" y="1840381"/>
            <a:ext cx="1904256" cy="136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KY15S34W\MP9004048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8420" y="4921509"/>
            <a:ext cx="1937476" cy="138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\Local Settings\Temporary Internet Files\Content.IE5\KY15S34W\MC9003557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0885" y="3289333"/>
            <a:ext cx="879876" cy="155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admin\Local Settings\Temporary Internet Files\Content.IE5\WDX39US0\MC9003563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2880" y="3372606"/>
            <a:ext cx="1228556" cy="138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\Local Settings\Temporary Internet Files\Content.IE5\WDX39US0\MC9002306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1614" y="3410328"/>
            <a:ext cx="1536964" cy="13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163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Snímek č. 3 – vlastní ilustrace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984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91</Words>
  <Application>Microsoft Office PowerPoint</Application>
  <PresentationFormat>Předvádění na obrazovce (4:3)</PresentationFormat>
  <Paragraphs>15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Říkej, co je vpravo nebo vlevo?</vt:lpstr>
      <vt:lpstr>Vlevo a vpravo. Kde žijí zvířátka?</vt:lpstr>
      <vt:lpstr>Dole – uprostřed - nahoře</vt:lpstr>
      <vt:lpstr>Kde mají děti uložené hračky?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Pravá a levá strana.</dc:title>
  <dc:creator>...</dc:creator>
  <cp:lastModifiedBy>Dum</cp:lastModifiedBy>
  <cp:revision>15</cp:revision>
  <dcterms:created xsi:type="dcterms:W3CDTF">2012-07-20T14:46:27Z</dcterms:created>
  <dcterms:modified xsi:type="dcterms:W3CDTF">2013-04-02T11:24:51Z</dcterms:modified>
</cp:coreProperties>
</file>