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Sčítání do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B34F03-41E4-4997-9D39-41580FF4A6B2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690A745-1D72-4223-93AC-BBD35C680D42}" type="presOf" srcId="{D1B46980-6531-4606-95E6-44980827E919}" destId="{6140AFEC-043D-4C43-A2F9-D0F5331DF3A3}" srcOrd="0" destOrd="0" presId="urn:microsoft.com/office/officeart/2005/8/layout/target3"/>
    <dgm:cxn modelId="{ABFDA959-AC38-4FC0-B187-1B422F1967B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000EC2F-0FDE-44D3-85A8-7F6E57A4945B}" type="presOf" srcId="{B651F6E3-6281-48DB-9319-2AEAFDAE7572}" destId="{6BB5E863-4638-4E1D-BFDE-399D028AC4ED}" srcOrd="1" destOrd="0" presId="urn:microsoft.com/office/officeart/2005/8/layout/target3"/>
    <dgm:cxn modelId="{B99E1CF7-5D1D-451C-8F95-05C972AE2418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FD1B67-8263-495F-ADC5-F9F830C8044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0D4547-3D23-4F09-A20C-D08800A0A894}" type="presOf" srcId="{D1D4F407-5343-4D3F-B5B9-D407B03CAEB4}" destId="{D005CE8C-CC26-4C3E-AC11-E15060ECD759}" srcOrd="0" destOrd="0" presId="urn:microsoft.com/office/officeart/2005/8/layout/target3"/>
    <dgm:cxn modelId="{97803D9B-5AEC-4D0F-86AD-E86E8F29DE5D}" type="presOf" srcId="{B651F6E3-6281-48DB-9319-2AEAFDAE7572}" destId="{619D679B-A015-4ECF-8348-D1034C574F40}" srcOrd="0" destOrd="0" presId="urn:microsoft.com/office/officeart/2005/8/layout/target3"/>
    <dgm:cxn modelId="{6A75014A-AC6F-44DD-B914-21B4366653FE}" type="presOf" srcId="{D1B46980-6531-4606-95E6-44980827E919}" destId="{2BE915AB-18AA-4053-B92C-3BFC9ED204BB}" srcOrd="1" destOrd="0" presId="urn:microsoft.com/office/officeart/2005/8/layout/target3"/>
    <dgm:cxn modelId="{42E3A1D3-D964-43BE-96C1-0EC9DEA6700A}" type="presOf" srcId="{757F3AB3-0718-4624-B441-E567A8F0AB56}" destId="{333A1088-737F-45CB-B68E-254E46348037}" srcOrd="0" destOrd="0" presId="urn:microsoft.com/office/officeart/2005/8/layout/target3"/>
    <dgm:cxn modelId="{46E1111C-CF97-47AA-A283-ADDFC7AFFB69}" type="presOf" srcId="{D8197B8C-B260-4A16-BDF4-0947B075E274}" destId="{5A5FFA88-C948-4069-8E93-59FA12366E83}" srcOrd="1" destOrd="0" presId="urn:microsoft.com/office/officeart/2005/8/layout/target3"/>
    <dgm:cxn modelId="{316EA487-3F63-4605-A33B-94051B3B5E6E}" type="presParOf" srcId="{333A1088-737F-45CB-B68E-254E46348037}" destId="{F5ABB229-8D3B-4694-996A-96F23CF14429}" srcOrd="0" destOrd="0" presId="urn:microsoft.com/office/officeart/2005/8/layout/target3"/>
    <dgm:cxn modelId="{0400968A-801D-43CA-AA57-E3F0D453F7A3}" type="presParOf" srcId="{333A1088-737F-45CB-B68E-254E46348037}" destId="{F41139FD-01EE-4571-8B17-4FB00FC51163}" srcOrd="1" destOrd="0" presId="urn:microsoft.com/office/officeart/2005/8/layout/target3"/>
    <dgm:cxn modelId="{AD6587F8-DA12-42CB-A711-78D3B431FC56}" type="presParOf" srcId="{333A1088-737F-45CB-B68E-254E46348037}" destId="{D005CE8C-CC26-4C3E-AC11-E15060ECD759}" srcOrd="2" destOrd="0" presId="urn:microsoft.com/office/officeart/2005/8/layout/target3"/>
    <dgm:cxn modelId="{D82A202E-548D-4EFF-BE6B-3E6180721BE2}" type="presParOf" srcId="{333A1088-737F-45CB-B68E-254E46348037}" destId="{2C702D82-9B77-49B7-9568-BB8EB47C3372}" srcOrd="3" destOrd="0" presId="urn:microsoft.com/office/officeart/2005/8/layout/target3"/>
    <dgm:cxn modelId="{A5DAD79C-6880-449E-884B-1FC8714D2069}" type="presParOf" srcId="{333A1088-737F-45CB-B68E-254E46348037}" destId="{A52A0455-90FF-4808-ABD0-F02540D31D5A}" srcOrd="4" destOrd="0" presId="urn:microsoft.com/office/officeart/2005/8/layout/target3"/>
    <dgm:cxn modelId="{18DD7793-2BCD-4D74-BE5C-BD27A7CF5194}" type="presParOf" srcId="{333A1088-737F-45CB-B68E-254E46348037}" destId="{6140AFEC-043D-4C43-A2F9-D0F5331DF3A3}" srcOrd="5" destOrd="0" presId="urn:microsoft.com/office/officeart/2005/8/layout/target3"/>
    <dgm:cxn modelId="{D82F782C-098E-46A4-AEBA-6C15CD47DEF9}" type="presParOf" srcId="{333A1088-737F-45CB-B68E-254E46348037}" destId="{9358AC05-5D7D-4327-9F80-1AD486AEA664}" srcOrd="6" destOrd="0" presId="urn:microsoft.com/office/officeart/2005/8/layout/target3"/>
    <dgm:cxn modelId="{E9865928-412C-4FFC-B7B8-22F63C831651}" type="presParOf" srcId="{333A1088-737F-45CB-B68E-254E46348037}" destId="{313FC574-E1CD-4FB4-B054-0B805CE0447D}" srcOrd="7" destOrd="0" presId="urn:microsoft.com/office/officeart/2005/8/layout/target3"/>
    <dgm:cxn modelId="{9D8C09D8-9840-456E-8AFC-72AD88A8F218}" type="presParOf" srcId="{333A1088-737F-45CB-B68E-254E46348037}" destId="{619D679B-A015-4ECF-8348-D1034C574F40}" srcOrd="8" destOrd="0" presId="urn:microsoft.com/office/officeart/2005/8/layout/target3"/>
    <dgm:cxn modelId="{7BF300EF-6DAC-4138-B4E4-6182353B58E8}" type="presParOf" srcId="{333A1088-737F-45CB-B68E-254E46348037}" destId="{322283A8-4A27-4CDA-BAE3-F381106A9174}" srcOrd="9" destOrd="0" presId="urn:microsoft.com/office/officeart/2005/8/layout/target3"/>
    <dgm:cxn modelId="{EA99DAE8-EB1E-4E66-8288-0F9C1AC9E650}" type="presParOf" srcId="{333A1088-737F-45CB-B68E-254E46348037}" destId="{FFC9F71D-1B4F-4AD9-A4A6-86ADEFC8AF5C}" srcOrd="10" destOrd="0" presId="urn:microsoft.com/office/officeart/2005/8/layout/target3"/>
    <dgm:cxn modelId="{27B76301-0F5C-4D45-8D12-3A8034F0B415}" type="presParOf" srcId="{333A1088-737F-45CB-B68E-254E46348037}" destId="{25B08C86-7E15-44DC-BE7F-FFB55DD49D12}" srcOrd="11" destOrd="0" presId="urn:microsoft.com/office/officeart/2005/8/layout/target3"/>
    <dgm:cxn modelId="{736594CC-529F-4AEB-9EA8-B943E5C268CD}" type="presParOf" srcId="{333A1088-737F-45CB-B68E-254E46348037}" destId="{76644BE8-9D7C-4C09-B250-3D10AF48CBB7}" srcOrd="12" destOrd="0" presId="urn:microsoft.com/office/officeart/2005/8/layout/target3"/>
    <dgm:cxn modelId="{18447257-91A3-48EA-80C5-4DD549A962ED}" type="presParOf" srcId="{333A1088-737F-45CB-B68E-254E46348037}" destId="{EE85B701-7295-41C0-BA7A-34D3756A2AE6}" srcOrd="13" destOrd="0" presId="urn:microsoft.com/office/officeart/2005/8/layout/target3"/>
    <dgm:cxn modelId="{CB5EAA2A-BBA5-4D11-93CC-E583E6202507}" type="presParOf" srcId="{333A1088-737F-45CB-B68E-254E46348037}" destId="{8BEBB6EC-1DAA-4CAC-8A25-BC0FCBD5DBD5}" srcOrd="14" destOrd="0" presId="urn:microsoft.com/office/officeart/2005/8/layout/target3"/>
    <dgm:cxn modelId="{AEF7CD49-1B37-4A3E-A6E8-CEC98663DB45}" type="presParOf" srcId="{333A1088-737F-45CB-B68E-254E46348037}" destId="{AED2198E-93D5-4001-81B4-73124B309672}" srcOrd="15" destOrd="0" presId="urn:microsoft.com/office/officeart/2005/8/layout/target3"/>
    <dgm:cxn modelId="{87C90D49-A7A1-44DD-B1B8-8F788229FF25}" type="presParOf" srcId="{333A1088-737F-45CB-B68E-254E46348037}" destId="{2BE915AB-18AA-4053-B92C-3BFC9ED204BB}" srcOrd="16" destOrd="0" presId="urn:microsoft.com/office/officeart/2005/8/layout/target3"/>
    <dgm:cxn modelId="{9B853307-7E85-4925-A223-FF52E413B358}" type="presParOf" srcId="{333A1088-737F-45CB-B68E-254E46348037}" destId="{6BB5E863-4638-4E1D-BFDE-399D028AC4ED}" srcOrd="17" destOrd="0" presId="urn:microsoft.com/office/officeart/2005/8/layout/target3"/>
    <dgm:cxn modelId="{2BE89AEA-26D6-4CAC-B329-D57D35875A3B}" type="presParOf" srcId="{333A1088-737F-45CB-B68E-254E46348037}" destId="{5A5FFA88-C948-4069-8E93-59FA12366E83}" srcOrd="18" destOrd="0" presId="urn:microsoft.com/office/officeart/2005/8/layout/target3"/>
    <dgm:cxn modelId="{E7342889-85E3-4A32-AB3F-44E7960E01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Sčítání do 10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B7213-B0A6-4624-969A-8A886CD3426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C384F3-EF13-4229-983D-6DC914C126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589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748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7416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329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8370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236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310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8087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20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8623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73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250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DD0E5-394F-4DC5-90BB-230159D52E0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16C86-9D9F-4954-B520-13C5F405FA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5152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5690093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279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3. ročník ZŠ Praktické </a:t>
            </a:r>
            <a:r>
              <a:rPr lang="cs-CZ" dirty="0" smtClean="0"/>
              <a:t>                  v </a:t>
            </a:r>
            <a:r>
              <a:rPr lang="cs-CZ" dirty="0" smtClean="0"/>
              <a:t>hodině matematiky. Opakování učiva – společná kontrola. Někdy obtíže při manipulaci s kolečky.</a:t>
            </a:r>
          </a:p>
        </p:txBody>
      </p:sp>
    </p:spTree>
    <p:extLst>
      <p:ext uri="{BB962C8B-B14F-4D97-AF65-F5344CB8AC3E}">
        <p14:creationId xmlns:p14="http://schemas.microsoft.com/office/powerpoint/2010/main" xmlns="" val="248774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5"/>
            <a:ext cx="7772400" cy="7200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Sčítej kolečka!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295157"/>
              </p:ext>
            </p:extLst>
          </p:nvPr>
        </p:nvGraphicFramePr>
        <p:xfrm>
          <a:off x="2915816" y="1700808"/>
          <a:ext cx="6096000" cy="31683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14536"/>
                <a:gridCol w="604664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2805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3131840" y="242088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07904" y="241556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31840" y="345017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723364" y="344330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311456" y="344236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741440" y="449087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31840" y="449696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522632" y="344236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899548" y="345017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916252" y="241291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326524" y="448915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25224" y="450384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522632" y="2420888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604448" y="4514928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308304" y="45343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48176" y="448212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156176" y="449696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732240" y="45343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290292" y="241556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097420" y="243214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731960" y="2420888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148460" y="345017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697444" y="3456268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024168" y="450384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028384" y="345954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324532" y="344142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79512" y="1700808"/>
            <a:ext cx="26642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/>
              <a:t>4 + 3 = 7</a:t>
            </a:r>
          </a:p>
          <a:p>
            <a:endParaRPr lang="cs-CZ" sz="3600" dirty="0"/>
          </a:p>
          <a:p>
            <a:r>
              <a:rPr lang="cs-CZ" sz="3600" dirty="0" smtClean="0"/>
              <a:t>5 + 4 = 9</a:t>
            </a:r>
          </a:p>
          <a:p>
            <a:endParaRPr lang="cs-CZ" sz="3600" dirty="0"/>
          </a:p>
          <a:p>
            <a:r>
              <a:rPr lang="cs-CZ" sz="3600" dirty="0" smtClean="0"/>
              <a:t>8 + 2 = 10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85575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Dej kolečka podle příkladu.</a:t>
            </a:r>
            <a:br>
              <a:rPr lang="cs-CZ" dirty="0" smtClean="0"/>
            </a:br>
            <a:r>
              <a:rPr lang="cs-CZ" dirty="0" smtClean="0"/>
              <a:t>Vypočítej a zapiš výsledek!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992068"/>
              </p:ext>
            </p:extLst>
          </p:nvPr>
        </p:nvGraphicFramePr>
        <p:xfrm>
          <a:off x="395536" y="1772816"/>
          <a:ext cx="8379484" cy="3600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282699"/>
                <a:gridCol w="437381"/>
                <a:gridCol w="6147236"/>
              </a:tblGrid>
              <a:tr h="6000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3 + 3 =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+2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 + 5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 + 1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+ 4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+ 5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395536" y="574094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79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003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527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51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527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51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575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3099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623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293608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46008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98408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50808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903208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16436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868836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021236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173636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326036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163188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15588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467988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620388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72788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85584" y="56857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737984" y="58381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890384" y="59905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42784" y="61429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195184" y="62953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707904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60304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012704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165104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4317504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228728" y="56782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381128" y="58306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533528" y="59830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685928" y="61354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838328" y="62878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749552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01952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054352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206752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59152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95528" y="56390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447928" y="57914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600328" y="59438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752728" y="60962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905128" y="62486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860740" y="56329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13140" y="57853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165540" y="59377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6317940" y="60901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0340" y="62425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68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Dej kolečka podle příkladu.</a:t>
            </a:r>
            <a:br>
              <a:rPr lang="cs-CZ" dirty="0" smtClean="0"/>
            </a:br>
            <a:r>
              <a:rPr lang="cs-CZ" dirty="0" smtClean="0"/>
              <a:t>Vypočítej!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2062426"/>
              </p:ext>
            </p:extLst>
          </p:nvPr>
        </p:nvGraphicFramePr>
        <p:xfrm>
          <a:off x="395536" y="1772816"/>
          <a:ext cx="8379484" cy="3600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282699"/>
                <a:gridCol w="437381"/>
                <a:gridCol w="6147236"/>
              </a:tblGrid>
              <a:tr h="6000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+ 3</a:t>
                      </a:r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</a:t>
                      </a:r>
                      <a:r>
                        <a:rPr lang="cs-CZ" sz="3200" baseline="0" dirty="0" smtClean="0"/>
                        <a:t> + 1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r>
                        <a:rPr lang="cs-CZ" sz="3200" baseline="0" dirty="0" smtClean="0"/>
                        <a:t> + 7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</a:t>
                      </a:r>
                      <a:r>
                        <a:rPr lang="cs-CZ" sz="3200" baseline="0" dirty="0" smtClean="0"/>
                        <a:t> + 2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</a:t>
                      </a:r>
                      <a:r>
                        <a:rPr lang="cs-CZ" sz="3200" baseline="0" dirty="0" smtClean="0"/>
                        <a:t> + 3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</a:t>
                      </a:r>
                      <a:r>
                        <a:rPr lang="cs-CZ" sz="3200" baseline="0" dirty="0" smtClean="0"/>
                        <a:t> + 4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3955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79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003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527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51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527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51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575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3099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623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293608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46008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98408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50808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903208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16436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868836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021236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173636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326036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163188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15588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467988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620388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72788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85584" y="56857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737984" y="58381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890384" y="59905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42784" y="61429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195184" y="62953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707904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60304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012704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165104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4317504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228728" y="56782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381128" y="58306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533528" y="59830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685928" y="61354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838328" y="62878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749552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01952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054352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206752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59152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95528" y="56390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447928" y="57914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600328" y="59438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752728" y="60962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905128" y="62486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860740" y="56329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13140" y="57853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165540" y="59377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6317940" y="60901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0340" y="62425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66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Dej kolečka podle příkladu.</a:t>
            </a:r>
            <a:br>
              <a:rPr lang="cs-CZ" dirty="0" smtClean="0"/>
            </a:br>
            <a:r>
              <a:rPr lang="cs-CZ" dirty="0" smtClean="0"/>
              <a:t>Vypočítej!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5862353"/>
              </p:ext>
            </p:extLst>
          </p:nvPr>
        </p:nvGraphicFramePr>
        <p:xfrm>
          <a:off x="395536" y="1772816"/>
          <a:ext cx="8379484" cy="3600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282699"/>
                <a:gridCol w="437381"/>
                <a:gridCol w="6147236"/>
              </a:tblGrid>
              <a:tr h="6000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+ 3</a:t>
                      </a:r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</a:t>
                      </a:r>
                      <a:r>
                        <a:rPr lang="cs-CZ" sz="3200" baseline="0" dirty="0" smtClean="0"/>
                        <a:t> + 0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</a:t>
                      </a:r>
                      <a:r>
                        <a:rPr lang="cs-CZ" sz="3200" baseline="0" dirty="0" smtClean="0"/>
                        <a:t> + 5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r>
                        <a:rPr lang="cs-CZ" sz="3200" baseline="0" dirty="0" smtClean="0"/>
                        <a:t> + 2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0</a:t>
                      </a:r>
                      <a:r>
                        <a:rPr lang="cs-CZ" sz="3200" baseline="0" dirty="0" smtClean="0"/>
                        <a:t> + 9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</a:t>
                      </a:r>
                      <a:r>
                        <a:rPr lang="cs-CZ" sz="3200" baseline="0" dirty="0" smtClean="0"/>
                        <a:t> + 5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3955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79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003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527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51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527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51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575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3099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623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293608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46008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98408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50808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903208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16436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868836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021236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173636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326036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163188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15588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467988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620388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72788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85584" y="56857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737984" y="58381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890384" y="59905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42784" y="61429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195184" y="62953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707904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60304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012704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165104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4317504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228728" y="56782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381128" y="58306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533528" y="59830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685928" y="61354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838328" y="62878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749552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01952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054352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206752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59152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95528" y="56390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447928" y="57914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600328" y="59438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752728" y="60962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905128" y="62486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860740" y="56329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13140" y="57853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165540" y="59377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6317940" y="60901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0340" y="62425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66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Dej kolečka podle příkladu.</a:t>
            </a:r>
            <a:br>
              <a:rPr lang="cs-CZ" dirty="0" smtClean="0"/>
            </a:br>
            <a:r>
              <a:rPr lang="cs-CZ" dirty="0" smtClean="0"/>
              <a:t>Vypočítej!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9822063"/>
              </p:ext>
            </p:extLst>
          </p:nvPr>
        </p:nvGraphicFramePr>
        <p:xfrm>
          <a:off x="395536" y="1772816"/>
          <a:ext cx="8379484" cy="3600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282699"/>
                <a:gridCol w="437381"/>
                <a:gridCol w="6147236"/>
              </a:tblGrid>
              <a:tr h="6000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+ 6 </a:t>
                      </a:r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</a:t>
                      </a:r>
                      <a:r>
                        <a:rPr lang="cs-CZ" sz="3200" baseline="0" dirty="0" smtClean="0"/>
                        <a:t> + 4 </a:t>
                      </a:r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r>
                        <a:rPr lang="cs-CZ" sz="3200" baseline="0" dirty="0" smtClean="0"/>
                        <a:t> + 0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r>
                        <a:rPr lang="cs-CZ" sz="3200" baseline="0" dirty="0" smtClean="0"/>
                        <a:t> + 4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+</a:t>
                      </a:r>
                      <a:r>
                        <a:rPr lang="cs-CZ" sz="3200" baseline="0" dirty="0" smtClean="0"/>
                        <a:t> 4</a:t>
                      </a:r>
                      <a:r>
                        <a:rPr lang="cs-CZ" sz="3200" dirty="0" smtClean="0"/>
                        <a:t> 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3200" smtClean="0"/>
                        <a:t>2</a:t>
                      </a:r>
                      <a:r>
                        <a:rPr lang="cs-CZ" sz="3200" baseline="0" smtClean="0"/>
                        <a:t> + 8</a:t>
                      </a:r>
                      <a:r>
                        <a:rPr lang="cs-CZ" sz="3200" smtClean="0"/>
                        <a:t> </a:t>
                      </a:r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3955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79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003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527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51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52736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5136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57536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309936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62336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293608" y="57332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46008" y="58856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98408" y="60380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50808" y="61904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903208" y="6342856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16436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868836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021236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173636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326036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163188" y="57027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315588" y="5855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467988" y="60075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620388" y="61599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72788" y="63123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85584" y="56857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737984" y="58381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890384" y="59905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42784" y="61429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195184" y="6295324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707904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60304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012704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165104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4317504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228728" y="56782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381128" y="58306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533528" y="59830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685928" y="61354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838328" y="6287864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749552" y="56696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01952" y="58220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054352" y="59744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206752" y="61268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59152" y="6279232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95528" y="56390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447928" y="57914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600328" y="59438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752728" y="60962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905128" y="624868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860740" y="56329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13140" y="57853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165540" y="59377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6317940" y="60901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0340" y="6242528"/>
            <a:ext cx="216024" cy="21602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66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89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206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Sčítej kolečka!</vt:lpstr>
      <vt:lpstr>Dej kolečka podle příkladu. Vypočítej a zapiš výsledek!</vt:lpstr>
      <vt:lpstr>Dej kolečka podle příkladu. Vypočítej!</vt:lpstr>
      <vt:lpstr>Dej kolečka podle příkladu. Vypočítej!</vt:lpstr>
      <vt:lpstr>Dej kolečka podle příkladu. Vypočítej!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Sčítej kolečka!</dc:title>
  <dc:creator>...</dc:creator>
  <cp:lastModifiedBy>Dum</cp:lastModifiedBy>
  <cp:revision>11</cp:revision>
  <dcterms:created xsi:type="dcterms:W3CDTF">2012-07-20T14:10:52Z</dcterms:created>
  <dcterms:modified xsi:type="dcterms:W3CDTF">2013-04-02T11:25:48Z</dcterms:modified>
</cp:coreProperties>
</file>