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0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VY_32_INOVACE_17_MATEMATIKA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smtClean="0"/>
            <a:t>Jednotky hmotnosti 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461659-FF18-45E1-8CBF-F9DAF6E15CB1}" type="presOf" srcId="{02D3ABD5-07DC-48E3-807C-B204D29A7DF0}" destId="{7F32AFE6-5D2C-4DC7-87A5-B62FB13DC21B}" srcOrd="1" destOrd="0" presId="urn:microsoft.com/office/officeart/2005/8/layout/target3"/>
    <dgm:cxn modelId="{4DAD387C-108B-45FD-B0EF-8250CE0E115A}" type="presOf" srcId="{757F3AB3-0718-4624-B441-E567A8F0AB56}" destId="{333A1088-737F-45CB-B68E-254E46348037}" srcOrd="0" destOrd="0" presId="urn:microsoft.com/office/officeart/2005/8/layout/target3"/>
    <dgm:cxn modelId="{51A5D7D1-88C8-4ED6-94C7-E0E77A935C5A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BA28CBB-2DCB-4A22-B232-7CE4FE150DCA}" type="presOf" srcId="{4C35D32F-0EAB-4CD7-82EE-45574DC2A586}" destId="{8BEBB6EC-1DAA-4CAC-8A25-BC0FCBD5DBD5}" srcOrd="0" destOrd="0" presId="urn:microsoft.com/office/officeart/2005/8/layout/target3"/>
    <dgm:cxn modelId="{863D1D4F-5F34-4044-A985-94167E10DD5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969878-54F6-4EF1-B95B-9610E44DBEDD}" type="presOf" srcId="{D1B46980-6531-4606-95E6-44980827E919}" destId="{2BE915AB-18AA-4053-B92C-3BFC9ED204BB}" srcOrd="1" destOrd="0" presId="urn:microsoft.com/office/officeart/2005/8/layout/target3"/>
    <dgm:cxn modelId="{E6032DDF-1C81-461B-A1A3-053812EC425D}" type="presOf" srcId="{B651F6E3-6281-48DB-9319-2AEAFDAE7572}" destId="{6BB5E863-4638-4E1D-BFDE-399D028AC4ED}" srcOrd="1" destOrd="0" presId="urn:microsoft.com/office/officeart/2005/8/layout/target3"/>
    <dgm:cxn modelId="{0BCFC4EE-CDE4-4E8A-9E85-97A33ED73B38}" type="presOf" srcId="{02D3ABD5-07DC-48E3-807C-B204D29A7DF0}" destId="{61B35E2F-12DF-441A-B3C7-B9B960E9874B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B8EA820E-C4A9-4D0A-9C23-B53A5119FFDD}" type="presOf" srcId="{B651F6E3-6281-48DB-9319-2AEAFDAE7572}" destId="{619D679B-A015-4ECF-8348-D1034C574F40}" srcOrd="0" destOrd="0" presId="urn:microsoft.com/office/officeart/2005/8/layout/target3"/>
    <dgm:cxn modelId="{440E2C61-A390-4DA2-AAA6-C24D4DE09B9B}" type="presOf" srcId="{D1D4F407-5343-4D3F-B5B9-D407B03CAEB4}" destId="{D005CE8C-CC26-4C3E-AC11-E15060ECD759}" srcOrd="0" destOrd="0" presId="urn:microsoft.com/office/officeart/2005/8/layout/target3"/>
    <dgm:cxn modelId="{14EF5815-B9B0-400A-AE4D-043D190D278E}" type="presOf" srcId="{D1B46980-6531-4606-95E6-44980827E919}" destId="{6140AFEC-043D-4C43-A2F9-D0F5331DF3A3}" srcOrd="0" destOrd="0" presId="urn:microsoft.com/office/officeart/2005/8/layout/target3"/>
    <dgm:cxn modelId="{4A1F3A40-4C48-43E9-B8C2-EAB8A5344B4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56DFE15-2189-4BE7-A0A3-CAF50B4F762B}" type="presOf" srcId="{4C35D32F-0EAB-4CD7-82EE-45574DC2A586}" destId="{890E4F0B-2866-4A3F-A3C7-2A14B1797930}" srcOrd="1" destOrd="0" presId="urn:microsoft.com/office/officeart/2005/8/layout/target3"/>
    <dgm:cxn modelId="{B28E1FFE-797A-4217-AB11-1A703CBD0CC8}" type="presParOf" srcId="{333A1088-737F-45CB-B68E-254E46348037}" destId="{F5ABB229-8D3B-4694-996A-96F23CF14429}" srcOrd="0" destOrd="0" presId="urn:microsoft.com/office/officeart/2005/8/layout/target3"/>
    <dgm:cxn modelId="{51253579-4662-4B7D-871F-6BCDCC7D6032}" type="presParOf" srcId="{333A1088-737F-45CB-B68E-254E46348037}" destId="{F41139FD-01EE-4571-8B17-4FB00FC51163}" srcOrd="1" destOrd="0" presId="urn:microsoft.com/office/officeart/2005/8/layout/target3"/>
    <dgm:cxn modelId="{47F6ECD6-00D9-485D-B6BE-A54ABB3233D2}" type="presParOf" srcId="{333A1088-737F-45CB-B68E-254E46348037}" destId="{D005CE8C-CC26-4C3E-AC11-E15060ECD759}" srcOrd="2" destOrd="0" presId="urn:microsoft.com/office/officeart/2005/8/layout/target3"/>
    <dgm:cxn modelId="{D37EDFA9-30A6-40D4-9FE2-BE484F9F62B2}" type="presParOf" srcId="{333A1088-737F-45CB-B68E-254E46348037}" destId="{2C702D82-9B77-49B7-9568-BB8EB47C3372}" srcOrd="3" destOrd="0" presId="urn:microsoft.com/office/officeart/2005/8/layout/target3"/>
    <dgm:cxn modelId="{26ACF292-43DB-4ED1-A1AF-963E2857624A}" type="presParOf" srcId="{333A1088-737F-45CB-B68E-254E46348037}" destId="{A52A0455-90FF-4808-ABD0-F02540D31D5A}" srcOrd="4" destOrd="0" presId="urn:microsoft.com/office/officeart/2005/8/layout/target3"/>
    <dgm:cxn modelId="{29096001-FC66-4FA8-B26A-691CA292F92E}" type="presParOf" srcId="{333A1088-737F-45CB-B68E-254E46348037}" destId="{6140AFEC-043D-4C43-A2F9-D0F5331DF3A3}" srcOrd="5" destOrd="0" presId="urn:microsoft.com/office/officeart/2005/8/layout/target3"/>
    <dgm:cxn modelId="{87F0EE11-B4F8-4278-87AF-B988FC8AFC36}" type="presParOf" srcId="{333A1088-737F-45CB-B68E-254E46348037}" destId="{9358AC05-5D7D-4327-9F80-1AD486AEA664}" srcOrd="6" destOrd="0" presId="urn:microsoft.com/office/officeart/2005/8/layout/target3"/>
    <dgm:cxn modelId="{6D30C935-00EA-4E49-B47F-1F868388B359}" type="presParOf" srcId="{333A1088-737F-45CB-B68E-254E46348037}" destId="{313FC574-E1CD-4FB4-B054-0B805CE0447D}" srcOrd="7" destOrd="0" presId="urn:microsoft.com/office/officeart/2005/8/layout/target3"/>
    <dgm:cxn modelId="{F84C2731-8F7A-4D1A-8D17-A33CBE2B29C2}" type="presParOf" srcId="{333A1088-737F-45CB-B68E-254E46348037}" destId="{619D679B-A015-4ECF-8348-D1034C574F40}" srcOrd="8" destOrd="0" presId="urn:microsoft.com/office/officeart/2005/8/layout/target3"/>
    <dgm:cxn modelId="{6AE9786A-C147-4A06-83C8-A29604DE88BB}" type="presParOf" srcId="{333A1088-737F-45CB-B68E-254E46348037}" destId="{322283A8-4A27-4CDA-BAE3-F381106A9174}" srcOrd="9" destOrd="0" presId="urn:microsoft.com/office/officeart/2005/8/layout/target3"/>
    <dgm:cxn modelId="{C6F01F93-B7A4-4C46-8BAA-30740BED38ED}" type="presParOf" srcId="{333A1088-737F-45CB-B68E-254E46348037}" destId="{FFC9F71D-1B4F-4AD9-A4A6-86ADEFC8AF5C}" srcOrd="10" destOrd="0" presId="urn:microsoft.com/office/officeart/2005/8/layout/target3"/>
    <dgm:cxn modelId="{C86F8DCC-151E-43AE-9FA2-D32D2F8CA5F2}" type="presParOf" srcId="{333A1088-737F-45CB-B68E-254E46348037}" destId="{25B08C86-7E15-44DC-BE7F-FFB55DD49D12}" srcOrd="11" destOrd="0" presId="urn:microsoft.com/office/officeart/2005/8/layout/target3"/>
    <dgm:cxn modelId="{70B6555D-418B-4B26-8261-1E70C448C4FE}" type="presParOf" srcId="{333A1088-737F-45CB-B68E-254E46348037}" destId="{76644BE8-9D7C-4C09-B250-3D10AF48CBB7}" srcOrd="12" destOrd="0" presId="urn:microsoft.com/office/officeart/2005/8/layout/target3"/>
    <dgm:cxn modelId="{002C72F8-04C3-457E-82B6-A65C973F55C6}" type="presParOf" srcId="{333A1088-737F-45CB-B68E-254E46348037}" destId="{EE85B701-7295-41C0-BA7A-34D3756A2AE6}" srcOrd="13" destOrd="0" presId="urn:microsoft.com/office/officeart/2005/8/layout/target3"/>
    <dgm:cxn modelId="{C221F9C7-C526-433B-94DF-7485CC91799B}" type="presParOf" srcId="{333A1088-737F-45CB-B68E-254E46348037}" destId="{8BEBB6EC-1DAA-4CAC-8A25-BC0FCBD5DBD5}" srcOrd="14" destOrd="0" presId="urn:microsoft.com/office/officeart/2005/8/layout/target3"/>
    <dgm:cxn modelId="{02A0F694-1BA6-4374-8F7F-59D8AC822418}" type="presParOf" srcId="{333A1088-737F-45CB-B68E-254E46348037}" destId="{D1B260DE-8BB4-4A33-89B8-8818FDEE805A}" srcOrd="15" destOrd="0" presId="urn:microsoft.com/office/officeart/2005/8/layout/target3"/>
    <dgm:cxn modelId="{C3C7F93E-44F1-4467-BC10-90B82AD40F33}" type="presParOf" srcId="{333A1088-737F-45CB-B68E-254E46348037}" destId="{AF3572B6-0987-4E43-8E73-84BA9F9BA0A7}" srcOrd="16" destOrd="0" presId="urn:microsoft.com/office/officeart/2005/8/layout/target3"/>
    <dgm:cxn modelId="{0418E907-4045-4303-A76F-612A3F41F168}" type="presParOf" srcId="{333A1088-737F-45CB-B68E-254E46348037}" destId="{61B35E2F-12DF-441A-B3C7-B9B960E9874B}" srcOrd="17" destOrd="0" presId="urn:microsoft.com/office/officeart/2005/8/layout/target3"/>
    <dgm:cxn modelId="{63E4CE17-0080-4CFD-8703-6F8C57295A75}" type="presParOf" srcId="{333A1088-737F-45CB-B68E-254E46348037}" destId="{AED2198E-93D5-4001-81B4-73124B309672}" srcOrd="18" destOrd="0" presId="urn:microsoft.com/office/officeart/2005/8/layout/target3"/>
    <dgm:cxn modelId="{7A568B93-A348-45A0-8E4D-016D36A48CF0}" type="presParOf" srcId="{333A1088-737F-45CB-B68E-254E46348037}" destId="{2BE915AB-18AA-4053-B92C-3BFC9ED204BB}" srcOrd="19" destOrd="0" presId="urn:microsoft.com/office/officeart/2005/8/layout/target3"/>
    <dgm:cxn modelId="{CBB0A1FA-E7C9-4741-A01A-8A79483AABB8}" type="presParOf" srcId="{333A1088-737F-45CB-B68E-254E46348037}" destId="{6BB5E863-4638-4E1D-BFDE-399D028AC4ED}" srcOrd="20" destOrd="0" presId="urn:microsoft.com/office/officeart/2005/8/layout/target3"/>
    <dgm:cxn modelId="{EF6A944C-771F-46A6-A88E-9F1BDBEF20F9}" type="presParOf" srcId="{333A1088-737F-45CB-B68E-254E46348037}" destId="{5A5FFA88-C948-4069-8E93-59FA12366E83}" srcOrd="21" destOrd="0" presId="urn:microsoft.com/office/officeart/2005/8/layout/target3"/>
    <dgm:cxn modelId="{422A2465-82A1-4C41-849D-7F35CD2700DA}" type="presParOf" srcId="{333A1088-737F-45CB-B68E-254E46348037}" destId="{890E4F0B-2866-4A3F-A3C7-2A14B1797930}" srcOrd="22" destOrd="0" presId="urn:microsoft.com/office/officeart/2005/8/layout/target3"/>
    <dgm:cxn modelId="{61C21D0E-0795-41AE-BD22-DDC96EC4E503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VY_32_INOVACE_17_MATEMATIKA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smtClean="0"/>
            <a:t>Jednotky hmotnosti 2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1CE2F0-CA3F-4AEB-941A-183D78DDD92F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A7EE7-E98E-4AB1-B841-AC3895B3AE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522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4E1D-3CC8-4D23-BE91-288C2FAA3C53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60C7C-EDD2-4460-B267-40F58FAC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717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4E1D-3CC8-4D23-BE91-288C2FAA3C53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60C7C-EDD2-4460-B267-40F58FAC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385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4E1D-3CC8-4D23-BE91-288C2FAA3C53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60C7C-EDD2-4460-B267-40F58FAC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848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4E1D-3CC8-4D23-BE91-288C2FAA3C53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60C7C-EDD2-4460-B267-40F58FAC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774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4E1D-3CC8-4D23-BE91-288C2FAA3C53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60C7C-EDD2-4460-B267-40F58FAC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470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4E1D-3CC8-4D23-BE91-288C2FAA3C53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60C7C-EDD2-4460-B267-40F58FAC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002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4E1D-3CC8-4D23-BE91-288C2FAA3C53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60C7C-EDD2-4460-B267-40F58FAC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7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4E1D-3CC8-4D23-BE91-288C2FAA3C53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60C7C-EDD2-4460-B267-40F58FAC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988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4E1D-3CC8-4D23-BE91-288C2FAA3C53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60C7C-EDD2-4460-B267-40F58FAC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238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4E1D-3CC8-4D23-BE91-288C2FAA3C53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60C7C-EDD2-4460-B267-40F58FAC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83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4E1D-3CC8-4D23-BE91-288C2FAA3C53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60C7C-EDD2-4460-B267-40F58FAC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755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4E1D-3CC8-4D23-BE91-288C2FAA3C53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E60C7C-EDD2-4460-B267-40F58FACE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356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0492038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298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Jednotky hmotnosti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Základní jednotky hmotnosti, jednoduché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převody.</a:t>
            </a:r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6. – 7.ročník / 11 – 13 let 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64245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hmotnosti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Hmotnost je váha.</a:t>
            </a:r>
          </a:p>
          <a:p>
            <a:pPr marL="0" indent="0">
              <a:buNone/>
            </a:pPr>
            <a:r>
              <a:rPr lang="cs-CZ" dirty="0" smtClean="0"/>
              <a:t>Vážíme  v 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b="1" dirty="0" smtClean="0"/>
              <a:t>kilogramech  / kg /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                      gramech / g /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                      tunách    / t 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96952"/>
            <a:ext cx="2469976" cy="2469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709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převodů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de-DE" dirty="0" smtClean="0"/>
          </a:p>
          <a:p>
            <a:pPr marL="0" indent="0">
              <a:buNone/>
            </a:pPr>
            <a:r>
              <a:rPr lang="de-DE" sz="2000" b="1" dirty="0" smtClean="0"/>
              <a:t>                   x 1000                           x 1000</a:t>
            </a:r>
          </a:p>
          <a:p>
            <a:pPr marL="0" indent="0">
              <a:buNone/>
            </a:pPr>
            <a:r>
              <a:rPr lang="de-DE" sz="2000" b="1" dirty="0" smtClean="0"/>
              <a:t>1 t                                 </a:t>
            </a:r>
            <a:r>
              <a:rPr lang="cs-CZ" sz="2000" b="1" dirty="0" smtClean="0"/>
              <a:t>  </a:t>
            </a:r>
            <a:r>
              <a:rPr lang="de-DE" sz="2000" b="1" dirty="0" smtClean="0"/>
              <a:t>1 kg                                1 g</a:t>
            </a:r>
          </a:p>
          <a:p>
            <a:pPr marL="0" indent="0">
              <a:buNone/>
            </a:pPr>
            <a:endParaRPr lang="de-DE" dirty="0" smtClean="0"/>
          </a:p>
          <a:p>
            <a:pPr marL="0" indent="0">
              <a:buNone/>
            </a:pPr>
            <a:r>
              <a:rPr lang="de-DE" sz="2000" b="1" dirty="0"/>
              <a:t>7 kg </a:t>
            </a:r>
            <a:r>
              <a:rPr lang="cs-CZ" sz="2000" b="1" dirty="0" smtClean="0"/>
              <a:t>  </a:t>
            </a:r>
            <a:r>
              <a:rPr lang="de-DE" sz="2000" b="1" dirty="0" smtClean="0"/>
              <a:t>=    </a:t>
            </a:r>
            <a:r>
              <a:rPr lang="cs-CZ" sz="2000" b="1" dirty="0" smtClean="0"/>
              <a:t>   . </a:t>
            </a:r>
            <a:r>
              <a:rPr lang="de-DE" sz="2000" b="1" dirty="0" smtClean="0"/>
              <a:t>  </a:t>
            </a:r>
            <a:r>
              <a:rPr lang="de-DE" sz="2000" b="1" dirty="0"/>
              <a:t>g</a:t>
            </a:r>
          </a:p>
          <a:p>
            <a:pPr marL="0" indent="0">
              <a:buNone/>
            </a:pPr>
            <a:r>
              <a:rPr lang="de-DE" sz="2000" b="1" dirty="0"/>
              <a:t>2 t   </a:t>
            </a:r>
            <a:r>
              <a:rPr lang="cs-CZ" sz="2000" b="1" dirty="0" smtClean="0"/>
              <a:t>   </a:t>
            </a:r>
            <a:r>
              <a:rPr lang="de-DE" sz="2000" b="1" dirty="0" smtClean="0"/>
              <a:t>=      </a:t>
            </a:r>
            <a:r>
              <a:rPr lang="cs-CZ" sz="2000" b="1" dirty="0" smtClean="0"/>
              <a:t>.  </a:t>
            </a:r>
            <a:r>
              <a:rPr lang="de-DE" sz="2000" b="1" dirty="0" smtClean="0"/>
              <a:t>kg</a:t>
            </a:r>
            <a:endParaRPr lang="de-DE" sz="2000" b="1" dirty="0"/>
          </a:p>
          <a:p>
            <a:pPr marL="0" indent="0">
              <a:buNone/>
            </a:pPr>
            <a:r>
              <a:rPr lang="de-DE" sz="2000" b="1" dirty="0"/>
              <a:t>6 000kg =    </a:t>
            </a:r>
            <a:r>
              <a:rPr lang="cs-CZ" sz="2000" b="1" dirty="0" smtClean="0"/>
              <a:t>.</a:t>
            </a:r>
            <a:r>
              <a:rPr lang="de-DE" sz="2000" b="1" dirty="0" smtClean="0"/>
              <a:t>    </a:t>
            </a:r>
            <a:r>
              <a:rPr lang="de-DE" sz="2000" b="1" dirty="0"/>
              <a:t>t</a:t>
            </a:r>
          </a:p>
          <a:p>
            <a:pPr marL="0" indent="0">
              <a:buNone/>
            </a:pPr>
            <a:r>
              <a:rPr lang="de-DE" sz="2000" b="1" dirty="0"/>
              <a:t>10 000 g =   </a:t>
            </a:r>
            <a:r>
              <a:rPr lang="cs-CZ" sz="2000" b="1" dirty="0" smtClean="0"/>
              <a:t>.</a:t>
            </a:r>
            <a:r>
              <a:rPr lang="de-DE" sz="2000" b="1" dirty="0" smtClean="0"/>
              <a:t>   </a:t>
            </a:r>
            <a:r>
              <a:rPr lang="de-DE" sz="2000" b="1" dirty="0"/>
              <a:t>kg 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5 t  45 kg=   .   kg</a:t>
            </a:r>
          </a:p>
          <a:p>
            <a:pPr marL="0" indent="0">
              <a:buNone/>
            </a:pPr>
            <a:r>
              <a:rPr lang="cs-CZ" sz="2000" b="1" dirty="0" smtClean="0"/>
              <a:t>8 800   g = . kg . g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de-DE" sz="2000" b="1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1105566" y="2486363"/>
            <a:ext cx="1584176" cy="386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20889"/>
            <a:ext cx="1616075" cy="518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7971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4227908" y="2946010"/>
            <a:ext cx="4592564" cy="2242488"/>
          </a:xfrm>
          <a:prstGeom prst="wedgeEllipseCallou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7 000 g</a:t>
            </a:r>
          </a:p>
          <a:p>
            <a:pPr algn="ctr"/>
            <a:r>
              <a:rPr lang="cs-CZ" dirty="0" smtClean="0"/>
              <a:t> 2 000 kg</a:t>
            </a:r>
          </a:p>
          <a:p>
            <a:pPr algn="ctr"/>
            <a:r>
              <a:rPr lang="cs-CZ" dirty="0" smtClean="0"/>
              <a:t>6 t</a:t>
            </a:r>
          </a:p>
          <a:p>
            <a:pPr algn="ctr"/>
            <a:r>
              <a:rPr lang="cs-CZ" dirty="0" smtClean="0"/>
              <a:t>10 kg</a:t>
            </a:r>
          </a:p>
          <a:p>
            <a:pPr algn="ctr"/>
            <a:r>
              <a:rPr lang="cs-CZ" dirty="0" smtClean="0"/>
              <a:t>5 045 kg</a:t>
            </a:r>
          </a:p>
          <a:p>
            <a:pPr algn="ctr"/>
            <a:r>
              <a:rPr lang="cs-CZ" dirty="0" smtClean="0"/>
              <a:t>8 kg 800 g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354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Úloha 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Do skladu přivezli</a:t>
            </a:r>
            <a:r>
              <a:rPr lang="cs-CZ" b="1" dirty="0" smtClean="0">
                <a:solidFill>
                  <a:srgbClr val="FF0000"/>
                </a:solidFill>
              </a:rPr>
              <a:t> 350 kg </a:t>
            </a:r>
            <a:r>
              <a:rPr lang="cs-CZ" b="1" dirty="0" smtClean="0"/>
              <a:t>jablek,</a:t>
            </a:r>
            <a:r>
              <a:rPr lang="cs-CZ" b="1" dirty="0" smtClean="0">
                <a:solidFill>
                  <a:srgbClr val="FF0000"/>
                </a:solidFill>
              </a:rPr>
              <a:t> 300 kg </a:t>
            </a:r>
            <a:r>
              <a:rPr lang="cs-CZ" b="1" dirty="0" smtClean="0"/>
              <a:t>hrušek,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250 kg </a:t>
            </a:r>
            <a:r>
              <a:rPr lang="cs-CZ" b="1" dirty="0" smtClean="0"/>
              <a:t>pomerančů a </a:t>
            </a:r>
            <a:r>
              <a:rPr lang="cs-CZ" b="1" dirty="0" smtClean="0">
                <a:solidFill>
                  <a:srgbClr val="FF0000"/>
                </a:solidFill>
              </a:rPr>
              <a:t>100 kg </a:t>
            </a:r>
            <a:r>
              <a:rPr lang="cs-CZ" b="1" dirty="0" smtClean="0"/>
              <a:t>mandarinek.</a:t>
            </a:r>
          </a:p>
          <a:p>
            <a:pPr marL="0" indent="0">
              <a:buNone/>
            </a:pPr>
            <a:r>
              <a:rPr lang="cs-CZ" b="1" dirty="0" smtClean="0"/>
              <a:t>Kolik tun ovoce přivezli ?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u="sng" dirty="0" smtClean="0"/>
              <a:t>Řešení :</a:t>
            </a:r>
          </a:p>
          <a:p>
            <a:pPr marL="0" indent="0">
              <a:buNone/>
            </a:pPr>
            <a:r>
              <a:rPr lang="cs-CZ" b="1" dirty="0" smtClean="0"/>
              <a:t>350 kg + 300 kg + 250 kg + 100 kg = 1 000 kg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1 000 kg = 1 t</a:t>
            </a:r>
          </a:p>
          <a:p>
            <a:pPr marL="0" indent="0">
              <a:buNone/>
            </a:pPr>
            <a:r>
              <a:rPr lang="cs-CZ" b="1" dirty="0" smtClean="0"/>
              <a:t>Do skladu přivezli 1 tunu ovoce.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59235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17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218</Words>
  <Application>Microsoft Office PowerPoint</Application>
  <PresentationFormat>Předvádění na obrazovce (4:3)</PresentationFormat>
  <Paragraphs>52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</vt:lpstr>
      <vt:lpstr>Jednotky hmotnosti</vt:lpstr>
      <vt:lpstr>Tabulka převodů :</vt:lpstr>
      <vt:lpstr>Úloha :</vt:lpstr>
      <vt:lpstr>Citace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hmotnosti</dc:title>
  <dc:creator>Valášková Jana</dc:creator>
  <cp:lastModifiedBy>Valášková Jana</cp:lastModifiedBy>
  <cp:revision>12</cp:revision>
  <dcterms:created xsi:type="dcterms:W3CDTF">2012-10-11T09:03:59Z</dcterms:created>
  <dcterms:modified xsi:type="dcterms:W3CDTF">2012-11-05T15:48:05Z</dcterms:modified>
</cp:coreProperties>
</file>