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6" r:id="rId2"/>
    <p:sldId id="376" r:id="rId3"/>
    <p:sldId id="382" r:id="rId4"/>
    <p:sldId id="384" r:id="rId5"/>
    <p:sldId id="38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2B4867"/>
    <a:srgbClr val="36B418"/>
    <a:srgbClr val="5876A8"/>
    <a:srgbClr val="84B6D8"/>
    <a:srgbClr val="6687A2"/>
    <a:srgbClr val="00AAEE"/>
    <a:srgbClr val="5587C3"/>
    <a:srgbClr val="315F97"/>
    <a:srgbClr val="2FC4FF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48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2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3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rgbClr val="FFFF0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36B4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Zemědělství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36B4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308304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Zemědělství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Tvorba HDP z 2%</a:t>
            </a:r>
          </a:p>
          <a:p>
            <a:r>
              <a:rPr lang="cs-CZ" sz="3600" dirty="0" smtClean="0"/>
              <a:t>Zaměstnává 4% pracujících</a:t>
            </a:r>
          </a:p>
          <a:p>
            <a:r>
              <a:rPr lang="cs-CZ" sz="3600" dirty="0" smtClean="0"/>
              <a:t>Zemědělská výroba se rozděluje na </a:t>
            </a:r>
            <a:br>
              <a:rPr lang="cs-CZ" sz="3600" dirty="0" smtClean="0"/>
            </a:br>
            <a:r>
              <a:rPr lang="cs-CZ" sz="3600" dirty="0" smtClean="0"/>
              <a:t>rostlinnou a živočišnou</a:t>
            </a:r>
          </a:p>
          <a:p>
            <a:r>
              <a:rPr lang="cs-CZ" sz="3600" dirty="0" smtClean="0"/>
              <a:t>Výměra zemědělské půdy je asi 55% </a:t>
            </a:r>
            <a:br>
              <a:rPr lang="cs-CZ" sz="3600" dirty="0" smtClean="0"/>
            </a:br>
            <a:r>
              <a:rPr lang="cs-CZ" sz="3600" dirty="0" smtClean="0"/>
              <a:t>z celé rozlohy ČR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rgbClr val="FFFF0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Rostlinná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71% zemědělské plochy je orná půda</a:t>
            </a:r>
          </a:p>
          <a:p>
            <a:r>
              <a:rPr lang="cs-CZ" dirty="0" smtClean="0"/>
              <a:t>Hlavním typem plodin jsou obilniny</a:t>
            </a:r>
          </a:p>
          <a:p>
            <a:r>
              <a:rPr lang="cs-CZ" dirty="0" smtClean="0"/>
              <a:t>Nejdůležitější je pšenice</a:t>
            </a:r>
          </a:p>
          <a:p>
            <a:r>
              <a:rPr lang="cs-CZ" dirty="0" smtClean="0"/>
              <a:t>Olejniny (řepka olejná)</a:t>
            </a:r>
          </a:p>
          <a:p>
            <a:r>
              <a:rPr lang="cs-CZ" dirty="0" smtClean="0"/>
              <a:t>V nížinách pěstování vína, chmele</a:t>
            </a:r>
          </a:p>
          <a:p>
            <a:r>
              <a:rPr lang="cs-CZ" dirty="0" smtClean="0"/>
              <a:t>Ve vrchovinách pěstování brambor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rgbClr val="FFFF0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Živočišná 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Chov vepřů, skotu, ovcí, drůbeže</a:t>
            </a:r>
            <a:br>
              <a:rPr lang="cs-CZ" sz="3600" dirty="0" smtClean="0"/>
            </a:br>
            <a:r>
              <a:rPr lang="cs-CZ" sz="3600" dirty="0" smtClean="0"/>
              <a:t>a kožešinových zvířat</a:t>
            </a:r>
          </a:p>
          <a:p>
            <a:r>
              <a:rPr lang="cs-CZ" sz="3600" dirty="0" smtClean="0"/>
              <a:t>Chov ryb (rybníkářství)</a:t>
            </a:r>
          </a:p>
          <a:p>
            <a:r>
              <a:rPr lang="cs-CZ" sz="3600" dirty="0" smtClean="0"/>
              <a:t>Nejvíce chovaným zvířetem je skot</a:t>
            </a:r>
          </a:p>
          <a:p>
            <a:r>
              <a:rPr lang="cs-CZ" sz="3600" dirty="0" smtClean="0"/>
              <a:t>Způsobeno příjmem masa i mléka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rgbClr val="FFFF0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Autorem materiálu a všech jeho částí, není-li uvedeno jinak, je Mgr. Jan Kašpar.</a:t>
            </a:r>
            <a:endParaRPr lang="cs-CZ" sz="160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rgbClr val="FFFF00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2981</TotalTime>
  <Words>98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Česká republika</vt:lpstr>
      <vt:lpstr>Zemědělství ČR</vt:lpstr>
      <vt:lpstr>Rostlinná výroba</vt:lpstr>
      <vt:lpstr>Živočišná výroba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698</cp:revision>
  <dcterms:created xsi:type="dcterms:W3CDTF">2010-05-06T15:35:09Z</dcterms:created>
  <dcterms:modified xsi:type="dcterms:W3CDTF">2011-03-14T12:07:19Z</dcterms:modified>
</cp:coreProperties>
</file>