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Jednotky délky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49A7DA-0E4D-4215-B0F5-ACC5E276F5FB}" type="presOf" srcId="{D1B46980-6531-4606-95E6-44980827E919}" destId="{6140AFEC-043D-4C43-A2F9-D0F5331DF3A3}" srcOrd="0" destOrd="0" presId="urn:microsoft.com/office/officeart/2005/8/layout/target3"/>
    <dgm:cxn modelId="{E473EE66-A7FD-460B-AFD6-5EC9740269AA}" type="presOf" srcId="{D8197B8C-B260-4A16-BDF4-0947B075E274}" destId="{5A5FFA88-C948-4069-8E93-59FA12366E83}" srcOrd="1" destOrd="0" presId="urn:microsoft.com/office/officeart/2005/8/layout/target3"/>
    <dgm:cxn modelId="{677A9951-8AD9-4C58-B96F-C1F3836C22C3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A07D61-E8CE-4597-9B36-F16CF44D1FB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F90B99-ED74-4CB6-8398-1E8ADE396CB5}" type="presOf" srcId="{D8197B8C-B260-4A16-BDF4-0947B075E274}" destId="{25B08C86-7E15-44DC-BE7F-FFB55DD49D12}" srcOrd="0" destOrd="0" presId="urn:microsoft.com/office/officeart/2005/8/layout/target3"/>
    <dgm:cxn modelId="{2FCF6B2E-FDF0-4936-A159-F57499279AEF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2DA331-A7BB-403F-A900-5B6E1556164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CD6E9D5-8D7C-4CC3-86FA-2C8C3E0A3FC3}" type="presOf" srcId="{4C35D32F-0EAB-4CD7-82EE-45574DC2A586}" destId="{890E4F0B-2866-4A3F-A3C7-2A14B1797930}" srcOrd="1" destOrd="0" presId="urn:microsoft.com/office/officeart/2005/8/layout/target3"/>
    <dgm:cxn modelId="{24E0BEA2-F880-46A5-A13B-445565314953}" type="presOf" srcId="{4C35D32F-0EAB-4CD7-82EE-45574DC2A586}" destId="{8BEBB6EC-1DAA-4CAC-8A25-BC0FCBD5DBD5}" srcOrd="0" destOrd="0" presId="urn:microsoft.com/office/officeart/2005/8/layout/target3"/>
    <dgm:cxn modelId="{EF7FFE71-AE53-46B6-BA61-F1DF09EB0835}" type="presOf" srcId="{757F3AB3-0718-4624-B441-E567A8F0AB56}" destId="{333A1088-737F-45CB-B68E-254E46348037}" srcOrd="0" destOrd="0" presId="urn:microsoft.com/office/officeart/2005/8/layout/target3"/>
    <dgm:cxn modelId="{274FFFE9-9339-4677-BFBB-692CA607E4D7}" type="presOf" srcId="{B651F6E3-6281-48DB-9319-2AEAFDAE7572}" destId="{619D679B-A015-4ECF-8348-D1034C574F40}" srcOrd="0" destOrd="0" presId="urn:microsoft.com/office/officeart/2005/8/layout/target3"/>
    <dgm:cxn modelId="{74C7025E-F790-46A8-A135-CB6BE55C8A3E}" type="presParOf" srcId="{333A1088-737F-45CB-B68E-254E46348037}" destId="{F5ABB229-8D3B-4694-996A-96F23CF14429}" srcOrd="0" destOrd="0" presId="urn:microsoft.com/office/officeart/2005/8/layout/target3"/>
    <dgm:cxn modelId="{E250A6E2-C84D-488F-BA13-543061D1FBB3}" type="presParOf" srcId="{333A1088-737F-45CB-B68E-254E46348037}" destId="{F41139FD-01EE-4571-8B17-4FB00FC51163}" srcOrd="1" destOrd="0" presId="urn:microsoft.com/office/officeart/2005/8/layout/target3"/>
    <dgm:cxn modelId="{00BF4819-CDCB-4ADD-83B5-BDB6F328C6FC}" type="presParOf" srcId="{333A1088-737F-45CB-B68E-254E46348037}" destId="{D005CE8C-CC26-4C3E-AC11-E15060ECD759}" srcOrd="2" destOrd="0" presId="urn:microsoft.com/office/officeart/2005/8/layout/target3"/>
    <dgm:cxn modelId="{C3B83478-D20A-462A-A9E8-734E26B1CC4C}" type="presParOf" srcId="{333A1088-737F-45CB-B68E-254E46348037}" destId="{2C702D82-9B77-49B7-9568-BB8EB47C3372}" srcOrd="3" destOrd="0" presId="urn:microsoft.com/office/officeart/2005/8/layout/target3"/>
    <dgm:cxn modelId="{0772B4C6-E6B9-4D98-9968-B250B9AA4288}" type="presParOf" srcId="{333A1088-737F-45CB-B68E-254E46348037}" destId="{A52A0455-90FF-4808-ABD0-F02540D31D5A}" srcOrd="4" destOrd="0" presId="urn:microsoft.com/office/officeart/2005/8/layout/target3"/>
    <dgm:cxn modelId="{86932ED0-CFB8-4D9E-9C18-7F045D56A936}" type="presParOf" srcId="{333A1088-737F-45CB-B68E-254E46348037}" destId="{6140AFEC-043D-4C43-A2F9-D0F5331DF3A3}" srcOrd="5" destOrd="0" presId="urn:microsoft.com/office/officeart/2005/8/layout/target3"/>
    <dgm:cxn modelId="{F77A68E9-8BA4-403F-9627-FF1879466D0B}" type="presParOf" srcId="{333A1088-737F-45CB-B68E-254E46348037}" destId="{9358AC05-5D7D-4327-9F80-1AD486AEA664}" srcOrd="6" destOrd="0" presId="urn:microsoft.com/office/officeart/2005/8/layout/target3"/>
    <dgm:cxn modelId="{10DA52F6-C1E3-4626-BD76-2951B90BF32E}" type="presParOf" srcId="{333A1088-737F-45CB-B68E-254E46348037}" destId="{313FC574-E1CD-4FB4-B054-0B805CE0447D}" srcOrd="7" destOrd="0" presId="urn:microsoft.com/office/officeart/2005/8/layout/target3"/>
    <dgm:cxn modelId="{723DA5E1-BA11-4AF1-978A-164537BF7D3C}" type="presParOf" srcId="{333A1088-737F-45CB-B68E-254E46348037}" destId="{619D679B-A015-4ECF-8348-D1034C574F40}" srcOrd="8" destOrd="0" presId="urn:microsoft.com/office/officeart/2005/8/layout/target3"/>
    <dgm:cxn modelId="{3161A71D-1FEC-46F7-AF0D-3946A06C37D4}" type="presParOf" srcId="{333A1088-737F-45CB-B68E-254E46348037}" destId="{322283A8-4A27-4CDA-BAE3-F381106A9174}" srcOrd="9" destOrd="0" presId="urn:microsoft.com/office/officeart/2005/8/layout/target3"/>
    <dgm:cxn modelId="{FACF87B1-B5A4-4683-A630-B6686BBC8DBD}" type="presParOf" srcId="{333A1088-737F-45CB-B68E-254E46348037}" destId="{FFC9F71D-1B4F-4AD9-A4A6-86ADEFC8AF5C}" srcOrd="10" destOrd="0" presId="urn:microsoft.com/office/officeart/2005/8/layout/target3"/>
    <dgm:cxn modelId="{E06F056A-4CD8-4FEF-B8FB-C23B060E6C34}" type="presParOf" srcId="{333A1088-737F-45CB-B68E-254E46348037}" destId="{25B08C86-7E15-44DC-BE7F-FFB55DD49D12}" srcOrd="11" destOrd="0" presId="urn:microsoft.com/office/officeart/2005/8/layout/target3"/>
    <dgm:cxn modelId="{24D69561-B857-4A76-946B-224375B64EE3}" type="presParOf" srcId="{333A1088-737F-45CB-B68E-254E46348037}" destId="{76644BE8-9D7C-4C09-B250-3D10AF48CBB7}" srcOrd="12" destOrd="0" presId="urn:microsoft.com/office/officeart/2005/8/layout/target3"/>
    <dgm:cxn modelId="{869B1326-BD1A-44C2-AB19-68643944E61E}" type="presParOf" srcId="{333A1088-737F-45CB-B68E-254E46348037}" destId="{EE85B701-7295-41C0-BA7A-34D3756A2AE6}" srcOrd="13" destOrd="0" presId="urn:microsoft.com/office/officeart/2005/8/layout/target3"/>
    <dgm:cxn modelId="{F4D3554D-6CC2-4ED5-9BB5-3617805CE41D}" type="presParOf" srcId="{333A1088-737F-45CB-B68E-254E46348037}" destId="{8BEBB6EC-1DAA-4CAC-8A25-BC0FCBD5DBD5}" srcOrd="14" destOrd="0" presId="urn:microsoft.com/office/officeart/2005/8/layout/target3"/>
    <dgm:cxn modelId="{786CE169-849F-4A60-AA2D-D86653A70AAA}" type="presParOf" srcId="{333A1088-737F-45CB-B68E-254E46348037}" destId="{AED2198E-93D5-4001-81B4-73124B309672}" srcOrd="15" destOrd="0" presId="urn:microsoft.com/office/officeart/2005/8/layout/target3"/>
    <dgm:cxn modelId="{CFA38920-9701-4F12-8A7B-53A1ACA8C221}" type="presParOf" srcId="{333A1088-737F-45CB-B68E-254E46348037}" destId="{2BE915AB-18AA-4053-B92C-3BFC9ED204BB}" srcOrd="16" destOrd="0" presId="urn:microsoft.com/office/officeart/2005/8/layout/target3"/>
    <dgm:cxn modelId="{BA022FEA-9D17-4C45-9024-49B4FD6F54D5}" type="presParOf" srcId="{333A1088-737F-45CB-B68E-254E46348037}" destId="{6BB5E863-4638-4E1D-BFDE-399D028AC4ED}" srcOrd="17" destOrd="0" presId="urn:microsoft.com/office/officeart/2005/8/layout/target3"/>
    <dgm:cxn modelId="{1C02FB68-B831-4D3B-9A45-87115C928591}" type="presParOf" srcId="{333A1088-737F-45CB-B68E-254E46348037}" destId="{5A5FFA88-C948-4069-8E93-59FA12366E83}" srcOrd="18" destOrd="0" presId="urn:microsoft.com/office/officeart/2005/8/layout/target3"/>
    <dgm:cxn modelId="{EA0A3949-5EC4-44A5-B8B2-3A9AAED36A9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Jednotky délky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FDA2EB-AC0D-4479-B0D2-7D7C0F431D0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84F0DE-369D-4783-B7DA-6D7C64B930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6222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8045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0473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8131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8739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8037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083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9205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424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1449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1357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074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864F36-71D6-4F77-9C0C-098CB7257E5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1FB915-F9E2-4D6E-AB2C-CD82DE75F0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8166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6972459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349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ve 4. ročníku ZŠ praktické – hodina M. Snímek č. 4 a 6 – po kliknutí </a:t>
            </a:r>
            <a:r>
              <a:rPr lang="cs-CZ" dirty="0" smtClean="0"/>
              <a:t>                    na  </a:t>
            </a:r>
            <a:r>
              <a:rPr lang="cs-CZ" dirty="0" smtClean="0"/>
              <a:t>obrázek, chybný zmizí a správný zůstane. Snímek č. 5 – okamžitá kontrola. Snímek č. 7 – praktická činnost. </a:t>
            </a:r>
          </a:p>
        </p:txBody>
      </p:sp>
    </p:spTree>
    <p:extLst>
      <p:ext uri="{BB962C8B-B14F-4D97-AF65-F5344CB8AC3E}">
        <p14:creationId xmlns:p14="http://schemas.microsoft.com/office/powerpoint/2010/main" xmlns="" val="72625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944215"/>
          </a:xfrm>
        </p:spPr>
        <p:txBody>
          <a:bodyPr>
            <a:normAutofit/>
          </a:bodyPr>
          <a:lstStyle/>
          <a:p>
            <a:r>
              <a:rPr lang="cs-CZ" sz="6000" dirty="0" smtClean="0"/>
              <a:t>Jednotky délky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80928"/>
            <a:ext cx="6400800" cy="2088232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1 metr   /1 m/</a:t>
            </a:r>
          </a:p>
          <a:p>
            <a:r>
              <a:rPr lang="cs-CZ" sz="5400" dirty="0" smtClean="0">
                <a:solidFill>
                  <a:srgbClr val="FF0000"/>
                </a:solidFill>
              </a:rPr>
              <a:t>1 centimetr  /1 cm/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526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měříme v metrech ?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RAF6IJP2\MC90001447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2624138" cy="1953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CCQI868A\MC9004372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68760"/>
            <a:ext cx="2617848" cy="3488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SYTBCDD4\MC9003324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717032"/>
            <a:ext cx="2134383" cy="271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9RO4G0BJ\MP9004097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2018" y="1556792"/>
            <a:ext cx="1587053" cy="198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SYTBCDD4\MP9001851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6668" y="3744463"/>
            <a:ext cx="1897752" cy="277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NM139J8C\MP90044828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92861"/>
            <a:ext cx="1085867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02508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+ nebo 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64m       4m = 60m                    64m - 4m = 60m </a:t>
            </a:r>
          </a:p>
          <a:p>
            <a:pPr marL="0" indent="0">
              <a:buNone/>
            </a:pPr>
            <a:r>
              <a:rPr lang="cs-CZ" dirty="0" smtClean="0"/>
              <a:t> 20m       </a:t>
            </a:r>
            <a:r>
              <a:rPr lang="cs-CZ" dirty="0"/>
              <a:t>7</a:t>
            </a:r>
            <a:r>
              <a:rPr lang="cs-CZ" dirty="0" smtClean="0"/>
              <a:t>m = 27m                    20m + </a:t>
            </a:r>
            <a:r>
              <a:rPr lang="cs-CZ" dirty="0"/>
              <a:t>7</a:t>
            </a:r>
            <a:r>
              <a:rPr lang="cs-CZ" dirty="0" smtClean="0"/>
              <a:t>m = 27m </a:t>
            </a:r>
          </a:p>
          <a:p>
            <a:pPr marL="0" indent="0">
              <a:buNone/>
            </a:pPr>
            <a:r>
              <a:rPr lang="cs-CZ" dirty="0" smtClean="0"/>
              <a:t> 18m       </a:t>
            </a:r>
            <a:r>
              <a:rPr lang="cs-CZ" dirty="0"/>
              <a:t>8</a:t>
            </a:r>
            <a:r>
              <a:rPr lang="cs-CZ" dirty="0" smtClean="0"/>
              <a:t>m = 10m                    18m - 8m = 10m </a:t>
            </a:r>
          </a:p>
          <a:p>
            <a:pPr marL="0" indent="0">
              <a:buNone/>
            </a:pPr>
            <a:r>
              <a:rPr lang="cs-CZ" dirty="0" smtClean="0"/>
              <a:t> 95m       </a:t>
            </a:r>
            <a:r>
              <a:rPr lang="cs-CZ" dirty="0"/>
              <a:t>5</a:t>
            </a:r>
            <a:r>
              <a:rPr lang="cs-CZ" dirty="0" smtClean="0"/>
              <a:t>m = 90m                    95m - 5m = 90m </a:t>
            </a:r>
          </a:p>
          <a:p>
            <a:pPr marL="0" indent="0">
              <a:buNone/>
            </a:pPr>
            <a:r>
              <a:rPr lang="cs-CZ" dirty="0" smtClean="0"/>
              <a:t> 30m       </a:t>
            </a:r>
            <a:r>
              <a:rPr lang="cs-CZ" dirty="0"/>
              <a:t>2</a:t>
            </a:r>
            <a:r>
              <a:rPr lang="cs-CZ" dirty="0" smtClean="0"/>
              <a:t>m = 32m                    30m + 2m = 32m  </a:t>
            </a:r>
          </a:p>
          <a:p>
            <a:pPr marL="0" indent="0">
              <a:buNone/>
            </a:pPr>
            <a:r>
              <a:rPr lang="cs-CZ" dirty="0" smtClean="0"/>
              <a:t> 50m       </a:t>
            </a:r>
            <a:r>
              <a:rPr lang="cs-CZ" dirty="0"/>
              <a:t>9</a:t>
            </a:r>
            <a:r>
              <a:rPr lang="cs-CZ" dirty="0" smtClean="0"/>
              <a:t>m = 59m                    50m + 9m = 59m </a:t>
            </a:r>
          </a:p>
          <a:p>
            <a:pPr marL="0" indent="0">
              <a:buNone/>
            </a:pPr>
            <a:r>
              <a:rPr lang="cs-CZ" dirty="0" smtClean="0"/>
              <a:t> 83m       </a:t>
            </a:r>
            <a:r>
              <a:rPr lang="cs-CZ" dirty="0"/>
              <a:t>3</a:t>
            </a:r>
            <a:r>
              <a:rPr lang="cs-CZ" dirty="0" smtClean="0"/>
              <a:t>m = 80m                    83m -  3m = 80m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525689" y="170080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525689" y="22852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490125" y="285293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503917" y="3429000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513113" y="4005064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525689" y="4555909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490125" y="5157192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292080" y="1556792"/>
            <a:ext cx="3384376" cy="46085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8517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měříme v centimetrech?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NM139J8C\MC90043384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938" y="465313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JIDIA9O6\MC9003383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72405"/>
            <a:ext cx="2818383" cy="2818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JIDIA9O6\MC9002377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054" y="1484784"/>
            <a:ext cx="2795367" cy="280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JIDIA9O6\MC900436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3799" y="1196753"/>
            <a:ext cx="2771176" cy="216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9RO4G0BJ\MC90044173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3" y="4144361"/>
            <a:ext cx="2465277" cy="2465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ZG7GU3PT\MC9004418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0306" y="2082684"/>
            <a:ext cx="2603433" cy="1783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8557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Změř pravítkem skutečný předmět </a:t>
            </a:r>
            <a:r>
              <a:rPr lang="cs-CZ" dirty="0" smtClean="0"/>
              <a:t>              a </a:t>
            </a:r>
            <a:r>
              <a:rPr lang="cs-CZ" dirty="0" smtClean="0"/>
              <a:t>zapiš délku v cm: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9RO4G0BJ\MC9003519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338" y="1577975"/>
            <a:ext cx="989012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NM139J8C\MC900410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20022"/>
            <a:ext cx="2108176" cy="215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RAF6IJP2\MC9004417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35261"/>
            <a:ext cx="1476127" cy="147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9RO4G0BJ\MP90043053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2935" y="4318591"/>
            <a:ext cx="2398255" cy="1598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359696" y="2924944"/>
            <a:ext cx="1420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83768" y="4797232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84168" y="2908597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948264" y="5373216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9939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6732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191</Words>
  <Application>Microsoft Office PowerPoint</Application>
  <PresentationFormat>Předvádění na obrazovce (4:3)</PresentationFormat>
  <Paragraphs>25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Jednotky délky</vt:lpstr>
      <vt:lpstr>Co měříme v metrech ?</vt:lpstr>
      <vt:lpstr>Doplň + nebo -</vt:lpstr>
      <vt:lpstr>Co měříme v centimetrech?</vt:lpstr>
      <vt:lpstr>Změř pravítkem skutečný předmět               a zapiš délku v cm: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délky</dc:title>
  <dc:creator>pc</dc:creator>
  <cp:lastModifiedBy>Dum</cp:lastModifiedBy>
  <cp:revision>8</cp:revision>
  <dcterms:created xsi:type="dcterms:W3CDTF">2012-10-26T06:50:29Z</dcterms:created>
  <dcterms:modified xsi:type="dcterms:W3CDTF">2013-04-02T11:38:02Z</dcterms:modified>
</cp:coreProperties>
</file>