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VY_32_INOVACE_19_Matematika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Jednotky objemu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C5B53F-C322-4B8A-B89E-587A3BAFD5E2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27C689D-4BAF-48F5-B478-823C76B64412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8DA36F1-CE62-4AA2-83A9-9271E270D0D0}" type="presOf" srcId="{D1B46980-6531-4606-95E6-44980827E919}" destId="{6140AFEC-043D-4C43-A2F9-D0F5331DF3A3}" srcOrd="0" destOrd="0" presId="urn:microsoft.com/office/officeart/2005/8/layout/target3"/>
    <dgm:cxn modelId="{818BC482-074B-4BB8-B29D-37D54A92C7BE}" type="presOf" srcId="{D1D4F407-5343-4D3F-B5B9-D407B03CAEB4}" destId="{AED2198E-93D5-4001-81B4-73124B309672}" srcOrd="1" destOrd="0" presId="urn:microsoft.com/office/officeart/2005/8/layout/target3"/>
    <dgm:cxn modelId="{4EB3737F-A9E0-4822-8DBF-F518955874D1}" type="presOf" srcId="{D8197B8C-B260-4A16-BDF4-0947B075E274}" destId="{25B08C86-7E15-44DC-BE7F-FFB55DD49D12}" srcOrd="0" destOrd="0" presId="urn:microsoft.com/office/officeart/2005/8/layout/target3"/>
    <dgm:cxn modelId="{45AA68BF-9682-4AEA-AB3B-183048505FB8}" type="presOf" srcId="{4C35D32F-0EAB-4CD7-82EE-45574DC2A586}" destId="{8BEBB6EC-1DAA-4CAC-8A25-BC0FCBD5DBD5}" srcOrd="0" destOrd="0" presId="urn:microsoft.com/office/officeart/2005/8/layout/target3"/>
    <dgm:cxn modelId="{8F449498-6597-4513-B5A7-312355EB837F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3820C3B-56D4-4A13-B048-B1FDC15C7DC4}" type="presOf" srcId="{D1D4F407-5343-4D3F-B5B9-D407B03CAEB4}" destId="{D005CE8C-CC26-4C3E-AC11-E15060ECD759}" srcOrd="0" destOrd="0" presId="urn:microsoft.com/office/officeart/2005/8/layout/target3"/>
    <dgm:cxn modelId="{C532AE22-E4CF-452B-BFF2-4BB4BA360A2A}" type="presOf" srcId="{B651F6E3-6281-48DB-9319-2AEAFDAE7572}" destId="{6BB5E863-4638-4E1D-BFDE-399D028AC4ED}" srcOrd="1" destOrd="0" presId="urn:microsoft.com/office/officeart/2005/8/layout/target3"/>
    <dgm:cxn modelId="{93FA4E9E-CE8C-4DF0-BD97-E22238DC9C58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FDA1172-85FA-4A81-956D-28CB1D640B7A}" type="presOf" srcId="{B651F6E3-6281-48DB-9319-2AEAFDAE7572}" destId="{619D679B-A015-4ECF-8348-D1034C574F40}" srcOrd="0" destOrd="0" presId="urn:microsoft.com/office/officeart/2005/8/layout/target3"/>
    <dgm:cxn modelId="{0085DFDC-BA3E-4E97-AFA6-8E38F6770283}" type="presParOf" srcId="{333A1088-737F-45CB-B68E-254E46348037}" destId="{F5ABB229-8D3B-4694-996A-96F23CF14429}" srcOrd="0" destOrd="0" presId="urn:microsoft.com/office/officeart/2005/8/layout/target3"/>
    <dgm:cxn modelId="{9E9A4A1B-1963-4BF6-919F-A520D27C0770}" type="presParOf" srcId="{333A1088-737F-45CB-B68E-254E46348037}" destId="{F41139FD-01EE-4571-8B17-4FB00FC51163}" srcOrd="1" destOrd="0" presId="urn:microsoft.com/office/officeart/2005/8/layout/target3"/>
    <dgm:cxn modelId="{010E5A51-407B-41E7-978B-17923B5DD6B9}" type="presParOf" srcId="{333A1088-737F-45CB-B68E-254E46348037}" destId="{D005CE8C-CC26-4C3E-AC11-E15060ECD759}" srcOrd="2" destOrd="0" presId="urn:microsoft.com/office/officeart/2005/8/layout/target3"/>
    <dgm:cxn modelId="{528A7057-200C-42BD-9F3F-A6CC156E14BA}" type="presParOf" srcId="{333A1088-737F-45CB-B68E-254E46348037}" destId="{2C702D82-9B77-49B7-9568-BB8EB47C3372}" srcOrd="3" destOrd="0" presId="urn:microsoft.com/office/officeart/2005/8/layout/target3"/>
    <dgm:cxn modelId="{849C094E-918C-4183-B78D-1F443562A7DF}" type="presParOf" srcId="{333A1088-737F-45CB-B68E-254E46348037}" destId="{A52A0455-90FF-4808-ABD0-F02540D31D5A}" srcOrd="4" destOrd="0" presId="urn:microsoft.com/office/officeart/2005/8/layout/target3"/>
    <dgm:cxn modelId="{6B6926A8-3673-4D8C-94E0-B9A07F1B34A3}" type="presParOf" srcId="{333A1088-737F-45CB-B68E-254E46348037}" destId="{6140AFEC-043D-4C43-A2F9-D0F5331DF3A3}" srcOrd="5" destOrd="0" presId="urn:microsoft.com/office/officeart/2005/8/layout/target3"/>
    <dgm:cxn modelId="{3048C971-DA13-401A-976D-A14A6C1BF21A}" type="presParOf" srcId="{333A1088-737F-45CB-B68E-254E46348037}" destId="{9358AC05-5D7D-4327-9F80-1AD486AEA664}" srcOrd="6" destOrd="0" presId="urn:microsoft.com/office/officeart/2005/8/layout/target3"/>
    <dgm:cxn modelId="{72D2512B-B89F-4746-90AC-2DEEDC840147}" type="presParOf" srcId="{333A1088-737F-45CB-B68E-254E46348037}" destId="{313FC574-E1CD-4FB4-B054-0B805CE0447D}" srcOrd="7" destOrd="0" presId="urn:microsoft.com/office/officeart/2005/8/layout/target3"/>
    <dgm:cxn modelId="{E6A3D334-5BD5-4A99-B527-4747DE22AF46}" type="presParOf" srcId="{333A1088-737F-45CB-B68E-254E46348037}" destId="{619D679B-A015-4ECF-8348-D1034C574F40}" srcOrd="8" destOrd="0" presId="urn:microsoft.com/office/officeart/2005/8/layout/target3"/>
    <dgm:cxn modelId="{A7E8B00A-8727-464F-A21A-D795113303AB}" type="presParOf" srcId="{333A1088-737F-45CB-B68E-254E46348037}" destId="{322283A8-4A27-4CDA-BAE3-F381106A9174}" srcOrd="9" destOrd="0" presId="urn:microsoft.com/office/officeart/2005/8/layout/target3"/>
    <dgm:cxn modelId="{33FFB3E2-9C2C-4F80-BDA8-6D95EA82E984}" type="presParOf" srcId="{333A1088-737F-45CB-B68E-254E46348037}" destId="{FFC9F71D-1B4F-4AD9-A4A6-86ADEFC8AF5C}" srcOrd="10" destOrd="0" presId="urn:microsoft.com/office/officeart/2005/8/layout/target3"/>
    <dgm:cxn modelId="{20350052-D3EF-48EC-B292-F5464C75C4B1}" type="presParOf" srcId="{333A1088-737F-45CB-B68E-254E46348037}" destId="{25B08C86-7E15-44DC-BE7F-FFB55DD49D12}" srcOrd="11" destOrd="0" presId="urn:microsoft.com/office/officeart/2005/8/layout/target3"/>
    <dgm:cxn modelId="{2BF1CB6C-A8DE-4311-B2CD-4AC25009E02A}" type="presParOf" srcId="{333A1088-737F-45CB-B68E-254E46348037}" destId="{76644BE8-9D7C-4C09-B250-3D10AF48CBB7}" srcOrd="12" destOrd="0" presId="urn:microsoft.com/office/officeart/2005/8/layout/target3"/>
    <dgm:cxn modelId="{15139BB2-F327-4A6B-8BD7-7B315098D202}" type="presParOf" srcId="{333A1088-737F-45CB-B68E-254E46348037}" destId="{EE85B701-7295-41C0-BA7A-34D3756A2AE6}" srcOrd="13" destOrd="0" presId="urn:microsoft.com/office/officeart/2005/8/layout/target3"/>
    <dgm:cxn modelId="{2255B12A-7BEE-4F80-9105-7D00C647EFB6}" type="presParOf" srcId="{333A1088-737F-45CB-B68E-254E46348037}" destId="{8BEBB6EC-1DAA-4CAC-8A25-BC0FCBD5DBD5}" srcOrd="14" destOrd="0" presId="urn:microsoft.com/office/officeart/2005/8/layout/target3"/>
    <dgm:cxn modelId="{56FF42D4-322E-49C2-B6BD-B5ADE7F0165A}" type="presParOf" srcId="{333A1088-737F-45CB-B68E-254E46348037}" destId="{AED2198E-93D5-4001-81B4-73124B309672}" srcOrd="15" destOrd="0" presId="urn:microsoft.com/office/officeart/2005/8/layout/target3"/>
    <dgm:cxn modelId="{ED3F314D-5BFB-4B8C-AA6E-9AB7510A0A52}" type="presParOf" srcId="{333A1088-737F-45CB-B68E-254E46348037}" destId="{2BE915AB-18AA-4053-B92C-3BFC9ED204BB}" srcOrd="16" destOrd="0" presId="urn:microsoft.com/office/officeart/2005/8/layout/target3"/>
    <dgm:cxn modelId="{86F98D31-A057-4705-9258-DF2D1DBD33BE}" type="presParOf" srcId="{333A1088-737F-45CB-B68E-254E46348037}" destId="{6BB5E863-4638-4E1D-BFDE-399D028AC4ED}" srcOrd="17" destOrd="0" presId="urn:microsoft.com/office/officeart/2005/8/layout/target3"/>
    <dgm:cxn modelId="{4727E646-244F-463D-836C-D70D68507699}" type="presParOf" srcId="{333A1088-737F-45CB-B68E-254E46348037}" destId="{5A5FFA88-C948-4069-8E93-59FA12366E83}" srcOrd="18" destOrd="0" presId="urn:microsoft.com/office/officeart/2005/8/layout/target3"/>
    <dgm:cxn modelId="{0E5A5A56-08FF-49A4-BA58-4C8F48F0C02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VY_32_INOVACE_19_Matematika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Jednotky objemu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0334-9381-47D1-8B2F-CEF0C4E6293C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30D79C-F0B3-4FA6-96EB-883BB335F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718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CB844-CE35-4778-B3DA-68D25081D62A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44C3-5272-4C78-AE1C-E7E9667EB1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67242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CB844-CE35-4778-B3DA-68D25081D62A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44C3-5272-4C78-AE1C-E7E9667EB1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609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CB844-CE35-4778-B3DA-68D25081D62A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44C3-5272-4C78-AE1C-E7E9667EB1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12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CB844-CE35-4778-B3DA-68D25081D62A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44C3-5272-4C78-AE1C-E7E9667EB1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4841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CB844-CE35-4778-B3DA-68D25081D62A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44C3-5272-4C78-AE1C-E7E9667EB1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021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CB844-CE35-4778-B3DA-68D25081D62A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44C3-5272-4C78-AE1C-E7E9667EB1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713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CB844-CE35-4778-B3DA-68D25081D62A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44C3-5272-4C78-AE1C-E7E9667EB1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638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CB844-CE35-4778-B3DA-68D25081D62A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44C3-5272-4C78-AE1C-E7E9667EB1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9860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CB844-CE35-4778-B3DA-68D25081D62A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44C3-5272-4C78-AE1C-E7E9667EB1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850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CB844-CE35-4778-B3DA-68D25081D62A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44C3-5272-4C78-AE1C-E7E9667EB1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6811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CB844-CE35-4778-B3DA-68D25081D62A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44C3-5272-4C78-AE1C-E7E9667EB1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711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7CB844-CE35-4778-B3DA-68D25081D62A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8D44C3-5272-4C78-AE1C-E7E9667EB1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440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86188750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666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pro 4. ročník ZŠ Praktické  v hodině matematiky. Snímek č. 4 – chybné obrázky po kliknutí zmizí. Snímek č. 5 a 6 – po kliknutí na otazník se objeví kontrola.</a:t>
            </a:r>
          </a:p>
        </p:txBody>
      </p:sp>
    </p:spTree>
    <p:extLst>
      <p:ext uri="{BB962C8B-B14F-4D97-AF65-F5344CB8AC3E}">
        <p14:creationId xmlns:p14="http://schemas.microsoft.com/office/powerpoint/2010/main" val="1960819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24744"/>
            <a:ext cx="7772400" cy="1470025"/>
          </a:xfrm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00B0F0"/>
                </a:solidFill>
              </a:rPr>
              <a:t>Jednotka objemu:</a:t>
            </a:r>
            <a:endParaRPr lang="cs-CZ" sz="7200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212976"/>
            <a:ext cx="64008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7030A0"/>
                </a:solidFill>
              </a:rPr>
              <a:t>1 litr</a:t>
            </a:r>
            <a:r>
              <a:rPr lang="en-US" sz="5400" dirty="0" smtClean="0">
                <a:solidFill>
                  <a:srgbClr val="7030A0"/>
                </a:solidFill>
              </a:rPr>
              <a:t>    </a:t>
            </a:r>
            <a:r>
              <a:rPr lang="cs-CZ" sz="5400" dirty="0" smtClean="0">
                <a:solidFill>
                  <a:srgbClr val="7030A0"/>
                </a:solidFill>
              </a:rPr>
              <a:t>  </a:t>
            </a:r>
            <a:r>
              <a:rPr lang="en-US" sz="5400" dirty="0">
                <a:solidFill>
                  <a:srgbClr val="7030A0"/>
                </a:solidFill>
              </a:rPr>
              <a:t>[</a:t>
            </a:r>
            <a:r>
              <a:rPr lang="cs-CZ" sz="5400" dirty="0" smtClean="0">
                <a:solidFill>
                  <a:srgbClr val="7030A0"/>
                </a:solidFill>
              </a:rPr>
              <a:t>1 l</a:t>
            </a:r>
            <a:r>
              <a:rPr lang="en-US" sz="5400" dirty="0" smtClean="0">
                <a:solidFill>
                  <a:srgbClr val="7030A0"/>
                </a:solidFill>
              </a:rPr>
              <a:t>]</a:t>
            </a:r>
            <a:endParaRPr lang="cs-CZ" sz="5400" dirty="0" smtClean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6362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 </a:t>
            </a:r>
            <a:r>
              <a:rPr lang="cs-CZ" dirty="0" smtClean="0"/>
              <a:t>měříme na litry?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SYTBCDD4\MP9004486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79" y="5269842"/>
            <a:ext cx="1907133" cy="1232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RAF6IJP2\MP90017548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268760"/>
            <a:ext cx="1745069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NM139J8C\MC9003797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92307"/>
            <a:ext cx="1368152" cy="1578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NM139J8C\MP90042774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3527" y="3645024"/>
            <a:ext cx="1991119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9RO4G0BJ\MC9003535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1257" y="4123905"/>
            <a:ext cx="2436896" cy="2335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SYTBCDD4\MP90038790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414472"/>
            <a:ext cx="2232248" cy="1592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SYTBCDD4\MP90040060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868066"/>
            <a:ext cx="1306624" cy="163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\AppData\Local\Microsoft\Windows\Temporary Internet Files\Content.IE5\SYTBCDD4\MC90034101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187" y="3148175"/>
            <a:ext cx="179705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5019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Porovnej </a:t>
            </a:r>
            <a:r>
              <a:rPr lang="en-US" dirty="0" smtClean="0"/>
              <a:t>&lt; = &gt;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03468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 14 l         36 l          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52 l         56 l</a:t>
            </a:r>
          </a:p>
          <a:p>
            <a:pPr marL="0" indent="0">
              <a:buNone/>
            </a:pPr>
            <a:r>
              <a:rPr lang="en-US" dirty="0" smtClean="0"/>
              <a:t> 16 l         16 l</a:t>
            </a:r>
          </a:p>
          <a:p>
            <a:pPr marL="0" indent="0">
              <a:buNone/>
            </a:pPr>
            <a:r>
              <a:rPr lang="en-US" dirty="0" smtClean="0"/>
              <a:t> 25 l         35 l</a:t>
            </a:r>
            <a:endParaRPr lang="cs-CZ" dirty="0" smtClean="0"/>
          </a:p>
          <a:p>
            <a:pPr marL="0" indent="0">
              <a:buNone/>
            </a:pPr>
            <a:r>
              <a:rPr lang="en-US" dirty="0" smtClean="0"/>
              <a:t> 98 l         97 l</a:t>
            </a:r>
          </a:p>
          <a:p>
            <a:pPr marL="0" indent="0">
              <a:buNone/>
            </a:pPr>
            <a:r>
              <a:rPr lang="en-US" dirty="0" smtClean="0"/>
              <a:t> 65 l         56 l</a:t>
            </a:r>
            <a:endParaRPr lang="cs-CZ" dirty="0" smtClean="0"/>
          </a:p>
          <a:p>
            <a:pPr marL="0" indent="0">
              <a:buNone/>
            </a:pPr>
            <a:r>
              <a:rPr lang="en-US" dirty="0" smtClean="0"/>
              <a:t> 14 l         24 l</a:t>
            </a:r>
          </a:p>
          <a:p>
            <a:pPr marL="0" indent="0">
              <a:buNone/>
            </a:pPr>
            <a:r>
              <a:rPr lang="en-US" dirty="0" smtClean="0"/>
              <a:t> 33 l         33 l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1692889"/>
            <a:ext cx="352839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 14 l     &lt;    36 l</a:t>
            </a:r>
          </a:p>
          <a:p>
            <a:r>
              <a:rPr lang="en-US" sz="3200" dirty="0" smtClean="0"/>
              <a:t> 52 l     &gt;   56 l</a:t>
            </a:r>
          </a:p>
          <a:p>
            <a:r>
              <a:rPr lang="en-US" sz="3200" dirty="0" smtClean="0"/>
              <a:t> 16 l     =   16 l</a:t>
            </a:r>
          </a:p>
          <a:p>
            <a:r>
              <a:rPr lang="en-US" sz="3200" dirty="0" smtClean="0"/>
              <a:t> 25 l     &lt;    35 l</a:t>
            </a:r>
            <a:endParaRPr lang="cs-CZ" sz="3200" dirty="0" smtClean="0"/>
          </a:p>
          <a:p>
            <a:r>
              <a:rPr lang="en-US" sz="3200" dirty="0" smtClean="0"/>
              <a:t> 98 l     &gt;    97 l</a:t>
            </a:r>
          </a:p>
          <a:p>
            <a:r>
              <a:rPr lang="en-US" sz="3200" dirty="0" smtClean="0"/>
              <a:t> 65 l     &gt;    56 l</a:t>
            </a:r>
            <a:endParaRPr lang="cs-CZ" sz="3200" dirty="0" smtClean="0"/>
          </a:p>
          <a:p>
            <a:r>
              <a:rPr lang="en-US" sz="3200" dirty="0" smtClean="0"/>
              <a:t> 14 l     &lt;    24 l</a:t>
            </a:r>
          </a:p>
          <a:p>
            <a:r>
              <a:rPr lang="en-US" sz="3200" dirty="0" smtClean="0"/>
              <a:t> 33 l     =    33 l</a:t>
            </a:r>
            <a:endParaRPr lang="cs-CZ" sz="3200" dirty="0" smtClean="0"/>
          </a:p>
        </p:txBody>
      </p:sp>
      <p:sp>
        <p:nvSpPr>
          <p:cNvPr id="5" name="Tlačítko akce: Nápověda 4">
            <a:hlinkClick r:id="" action="ppaction://noaction" highlightClick="1"/>
          </p:cNvPr>
          <p:cNvSpPr/>
          <p:nvPr/>
        </p:nvSpPr>
        <p:spPr>
          <a:xfrm>
            <a:off x="755576" y="6165304"/>
            <a:ext cx="504056" cy="50405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839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962672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26 l + 5 l =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39 l – 6 l =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18 l + 2 l =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37 l + 5 l =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64 l – 8 l =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78 l – 7 l =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52 l + 9 l =</a:t>
            </a:r>
          </a:p>
          <a:p>
            <a:pPr marL="0" indent="0">
              <a:buNone/>
            </a:pPr>
            <a:r>
              <a:rPr lang="cs-CZ" dirty="0" smtClean="0"/>
              <a:t> 68 l + 5 l =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3968" y="1772816"/>
            <a:ext cx="38884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26 l + 5 l = 31 l </a:t>
            </a:r>
          </a:p>
          <a:p>
            <a:r>
              <a:rPr lang="cs-CZ" sz="3200" dirty="0" smtClean="0"/>
              <a:t> 39 l – 6 l = 33 l</a:t>
            </a:r>
          </a:p>
          <a:p>
            <a:r>
              <a:rPr lang="cs-CZ" sz="3200" dirty="0" smtClean="0"/>
              <a:t> 18 l + 2 l = 20 l</a:t>
            </a:r>
          </a:p>
          <a:p>
            <a:r>
              <a:rPr lang="cs-CZ" sz="3200" dirty="0" smtClean="0"/>
              <a:t> 37 l + 5 l = 42 l</a:t>
            </a:r>
          </a:p>
          <a:p>
            <a:r>
              <a:rPr lang="cs-CZ" sz="3200" dirty="0" smtClean="0"/>
              <a:t> 64 l – 8 l = 56 l</a:t>
            </a:r>
          </a:p>
          <a:p>
            <a:r>
              <a:rPr lang="cs-CZ" sz="3200" dirty="0" smtClean="0"/>
              <a:t> 78 l – 7 l = 71 l</a:t>
            </a:r>
          </a:p>
          <a:p>
            <a:r>
              <a:rPr lang="cs-CZ" sz="3200" dirty="0" smtClean="0"/>
              <a:t> 52 l + 9 l = 61 l</a:t>
            </a:r>
          </a:p>
          <a:p>
            <a:r>
              <a:rPr lang="cs-CZ" sz="3200" dirty="0" smtClean="0"/>
              <a:t> 68 l + 5 l = 73 l</a:t>
            </a:r>
          </a:p>
        </p:txBody>
      </p:sp>
      <p:sp>
        <p:nvSpPr>
          <p:cNvPr id="5" name="Tlačítko akce: Nápověda 4">
            <a:hlinkClick r:id="" action="ppaction://noaction" highlightClick="1"/>
          </p:cNvPr>
          <p:cNvSpPr/>
          <p:nvPr/>
        </p:nvSpPr>
        <p:spPr>
          <a:xfrm>
            <a:off x="683568" y="6093296"/>
            <a:ext cx="504056" cy="43204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4177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4877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310</Words>
  <Application>Microsoft Office PowerPoint</Application>
  <PresentationFormat>Předvádění na obrazovce (4:3)</PresentationFormat>
  <Paragraphs>47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Jednotka objemu:</vt:lpstr>
      <vt:lpstr>Co měříme na litry?</vt:lpstr>
      <vt:lpstr>Porovnej &lt; = &gt;</vt:lpstr>
      <vt:lpstr>Vypočítej: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Jednotka objemu:</dc:title>
  <dc:creator>pc</dc:creator>
  <cp:lastModifiedBy>pc</cp:lastModifiedBy>
  <cp:revision>5</cp:revision>
  <dcterms:created xsi:type="dcterms:W3CDTF">2012-10-26T07:57:36Z</dcterms:created>
  <dcterms:modified xsi:type="dcterms:W3CDTF">2012-11-19T06:12:49Z</dcterms:modified>
</cp:coreProperties>
</file>