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3" r:id="rId2"/>
    <p:sldId id="274" r:id="rId3"/>
    <p:sldId id="256" r:id="rId4"/>
    <p:sldId id="257" r:id="rId5"/>
    <p:sldId id="266" r:id="rId6"/>
    <p:sldId id="259" r:id="rId7"/>
    <p:sldId id="269" r:id="rId8"/>
    <p:sldId id="271" r:id="rId9"/>
    <p:sldId id="270" r:id="rId10"/>
    <p:sldId id="267" r:id="rId11"/>
    <p:sldId id="272" r:id="rId12"/>
    <p:sldId id="268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Násobilka č. 5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43EE8-C203-4253-ADA6-4ED36D21213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C60A2D7-0D7B-4539-B37D-5276D57B6764}" type="presOf" srcId="{D8197B8C-B260-4A16-BDF4-0947B075E274}" destId="{5A5FFA88-C948-4069-8E93-59FA12366E83}" srcOrd="1" destOrd="0" presId="urn:microsoft.com/office/officeart/2005/8/layout/target3"/>
    <dgm:cxn modelId="{CB14EED1-2D30-4563-BC7F-EC74EFB885BE}" type="presOf" srcId="{B651F6E3-6281-48DB-9319-2AEAFDAE7572}" destId="{619D679B-A015-4ECF-8348-D1034C574F40}" srcOrd="0" destOrd="0" presId="urn:microsoft.com/office/officeart/2005/8/layout/target3"/>
    <dgm:cxn modelId="{19E24418-ADD0-4012-87CC-8FCC48693FA1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550D6CD-8ABE-4D25-A4D4-389D54B93DC9}" type="presOf" srcId="{D1B46980-6531-4606-95E6-44980827E919}" destId="{6140AFEC-043D-4C43-A2F9-D0F5331DF3A3}" srcOrd="0" destOrd="0" presId="urn:microsoft.com/office/officeart/2005/8/layout/target3"/>
    <dgm:cxn modelId="{67ED40E6-6E64-4C0F-8AA1-24FCE23C27A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FA4EF2-E9A7-4566-B102-2AE950A65A7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7D8FBF-0060-482C-8696-5E8E41B6E92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9485C2-DACC-411D-AD70-95AEDEB744E6}" type="presOf" srcId="{B651F6E3-6281-48DB-9319-2AEAFDAE7572}" destId="{6BB5E863-4638-4E1D-BFDE-399D028AC4ED}" srcOrd="1" destOrd="0" presId="urn:microsoft.com/office/officeart/2005/8/layout/target3"/>
    <dgm:cxn modelId="{DA215020-8A6A-4197-88A2-BE2D2A1C66B3}" type="presOf" srcId="{D1D4F407-5343-4D3F-B5B9-D407B03CAEB4}" destId="{AED2198E-93D5-4001-81B4-73124B309672}" srcOrd="1" destOrd="0" presId="urn:microsoft.com/office/officeart/2005/8/layout/target3"/>
    <dgm:cxn modelId="{98888E5D-74B9-43B3-872D-B1AA711227A0}" type="presOf" srcId="{D8197B8C-B260-4A16-BDF4-0947B075E274}" destId="{25B08C86-7E15-44DC-BE7F-FFB55DD49D12}" srcOrd="0" destOrd="0" presId="urn:microsoft.com/office/officeart/2005/8/layout/target3"/>
    <dgm:cxn modelId="{9B1C0362-1B45-4B8A-8D75-096583ABBBB5}" type="presParOf" srcId="{333A1088-737F-45CB-B68E-254E46348037}" destId="{F5ABB229-8D3B-4694-996A-96F23CF14429}" srcOrd="0" destOrd="0" presId="urn:microsoft.com/office/officeart/2005/8/layout/target3"/>
    <dgm:cxn modelId="{5F904B22-1E7D-4687-A9A2-EC9E4DC1F30F}" type="presParOf" srcId="{333A1088-737F-45CB-B68E-254E46348037}" destId="{F41139FD-01EE-4571-8B17-4FB00FC51163}" srcOrd="1" destOrd="0" presId="urn:microsoft.com/office/officeart/2005/8/layout/target3"/>
    <dgm:cxn modelId="{0C7391C9-9B04-4C1E-885F-2EBACFC5386A}" type="presParOf" srcId="{333A1088-737F-45CB-B68E-254E46348037}" destId="{D005CE8C-CC26-4C3E-AC11-E15060ECD759}" srcOrd="2" destOrd="0" presId="urn:microsoft.com/office/officeart/2005/8/layout/target3"/>
    <dgm:cxn modelId="{651CAECA-3287-487D-8CFD-BF2E2F9E3EB4}" type="presParOf" srcId="{333A1088-737F-45CB-B68E-254E46348037}" destId="{2C702D82-9B77-49B7-9568-BB8EB47C3372}" srcOrd="3" destOrd="0" presId="urn:microsoft.com/office/officeart/2005/8/layout/target3"/>
    <dgm:cxn modelId="{DFAEA473-3819-4CBC-982C-1235D6294DB5}" type="presParOf" srcId="{333A1088-737F-45CB-B68E-254E46348037}" destId="{A52A0455-90FF-4808-ABD0-F02540D31D5A}" srcOrd="4" destOrd="0" presId="urn:microsoft.com/office/officeart/2005/8/layout/target3"/>
    <dgm:cxn modelId="{AA04DF37-7581-4040-AD1A-AA63F78F0AEE}" type="presParOf" srcId="{333A1088-737F-45CB-B68E-254E46348037}" destId="{6140AFEC-043D-4C43-A2F9-D0F5331DF3A3}" srcOrd="5" destOrd="0" presId="urn:microsoft.com/office/officeart/2005/8/layout/target3"/>
    <dgm:cxn modelId="{2F72951D-2E81-406E-9737-46D0258604C1}" type="presParOf" srcId="{333A1088-737F-45CB-B68E-254E46348037}" destId="{9358AC05-5D7D-4327-9F80-1AD486AEA664}" srcOrd="6" destOrd="0" presId="urn:microsoft.com/office/officeart/2005/8/layout/target3"/>
    <dgm:cxn modelId="{15EBCF14-7909-4E44-8D93-CBEA6B8CC0C3}" type="presParOf" srcId="{333A1088-737F-45CB-B68E-254E46348037}" destId="{313FC574-E1CD-4FB4-B054-0B805CE0447D}" srcOrd="7" destOrd="0" presId="urn:microsoft.com/office/officeart/2005/8/layout/target3"/>
    <dgm:cxn modelId="{C7EA525B-0CFB-4036-968B-B97C3855970C}" type="presParOf" srcId="{333A1088-737F-45CB-B68E-254E46348037}" destId="{619D679B-A015-4ECF-8348-D1034C574F40}" srcOrd="8" destOrd="0" presId="urn:microsoft.com/office/officeart/2005/8/layout/target3"/>
    <dgm:cxn modelId="{B825B18D-C690-4C7A-B757-94530508F73F}" type="presParOf" srcId="{333A1088-737F-45CB-B68E-254E46348037}" destId="{322283A8-4A27-4CDA-BAE3-F381106A9174}" srcOrd="9" destOrd="0" presId="urn:microsoft.com/office/officeart/2005/8/layout/target3"/>
    <dgm:cxn modelId="{0F72330C-DB97-4E70-B539-95A73832BFFF}" type="presParOf" srcId="{333A1088-737F-45CB-B68E-254E46348037}" destId="{FFC9F71D-1B4F-4AD9-A4A6-86ADEFC8AF5C}" srcOrd="10" destOrd="0" presId="urn:microsoft.com/office/officeart/2005/8/layout/target3"/>
    <dgm:cxn modelId="{F0518302-369B-4904-8303-34A233655F67}" type="presParOf" srcId="{333A1088-737F-45CB-B68E-254E46348037}" destId="{25B08C86-7E15-44DC-BE7F-FFB55DD49D12}" srcOrd="11" destOrd="0" presId="urn:microsoft.com/office/officeart/2005/8/layout/target3"/>
    <dgm:cxn modelId="{66861F19-6D55-4804-B03C-2CD344A98FCB}" type="presParOf" srcId="{333A1088-737F-45CB-B68E-254E46348037}" destId="{76644BE8-9D7C-4C09-B250-3D10AF48CBB7}" srcOrd="12" destOrd="0" presId="urn:microsoft.com/office/officeart/2005/8/layout/target3"/>
    <dgm:cxn modelId="{136889A1-B270-493C-B5DF-D682FD5CDD33}" type="presParOf" srcId="{333A1088-737F-45CB-B68E-254E46348037}" destId="{EE85B701-7295-41C0-BA7A-34D3756A2AE6}" srcOrd="13" destOrd="0" presId="urn:microsoft.com/office/officeart/2005/8/layout/target3"/>
    <dgm:cxn modelId="{F6525736-BCD2-4D18-8F6F-17D2093EDAC9}" type="presParOf" srcId="{333A1088-737F-45CB-B68E-254E46348037}" destId="{8BEBB6EC-1DAA-4CAC-8A25-BC0FCBD5DBD5}" srcOrd="14" destOrd="0" presId="urn:microsoft.com/office/officeart/2005/8/layout/target3"/>
    <dgm:cxn modelId="{4678E3E6-337B-47C1-B392-31FF9649EC69}" type="presParOf" srcId="{333A1088-737F-45CB-B68E-254E46348037}" destId="{AED2198E-93D5-4001-81B4-73124B309672}" srcOrd="15" destOrd="0" presId="urn:microsoft.com/office/officeart/2005/8/layout/target3"/>
    <dgm:cxn modelId="{217D43AF-1815-48E2-B36E-06BCA0AE89C7}" type="presParOf" srcId="{333A1088-737F-45CB-B68E-254E46348037}" destId="{2BE915AB-18AA-4053-B92C-3BFC9ED204BB}" srcOrd="16" destOrd="0" presId="urn:microsoft.com/office/officeart/2005/8/layout/target3"/>
    <dgm:cxn modelId="{31E8D830-34F3-4AE7-A657-EFE5AB3F6E93}" type="presParOf" srcId="{333A1088-737F-45CB-B68E-254E46348037}" destId="{6BB5E863-4638-4E1D-BFDE-399D028AC4ED}" srcOrd="17" destOrd="0" presId="urn:microsoft.com/office/officeart/2005/8/layout/target3"/>
    <dgm:cxn modelId="{6FA868AC-7CA1-4776-AA51-8703E4DC798A}" type="presParOf" srcId="{333A1088-737F-45CB-B68E-254E46348037}" destId="{5A5FFA88-C948-4069-8E93-59FA12366E83}" srcOrd="18" destOrd="0" presId="urn:microsoft.com/office/officeart/2005/8/layout/target3"/>
    <dgm:cxn modelId="{A178521B-B5B5-4BF9-8634-A77A37A88A5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Násobilka č. 5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46D32-875A-435A-B1A6-8C77E790341C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D103E3-10EF-4A2E-A94B-1CEED5BF09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4734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5243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167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4125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2368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2428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205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6123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559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7936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8626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089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749387-FE9D-499A-82D9-8FD7FE09C325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4F63C-E770-45F1-80E8-7C091B7E47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885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microsoft.com/office/2007/relationships/media" Target="../media/media1.mp3"/><Relationship Id="rId7" Type="http://schemas.openxmlformats.org/officeDocument/2006/relationships/image" Target="../media/image5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jmobilweb.cz/zvuky/mp3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61100237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62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při procvičování učiva v ZŠ Speciální  /7. ročník/ v hodině matematiky. </a:t>
            </a:r>
            <a:r>
              <a:rPr lang="cs-CZ" dirty="0" smtClean="0"/>
              <a:t>                 Po </a:t>
            </a:r>
            <a:r>
              <a:rPr lang="cs-CZ" dirty="0" smtClean="0"/>
              <a:t>stisknutí správného výsledku se objeví sluníčko, při chybě se objeví blesk a zahřmí. </a:t>
            </a:r>
          </a:p>
        </p:txBody>
      </p:sp>
    </p:spTree>
    <p:extLst>
      <p:ext uri="{BB962C8B-B14F-4D97-AF65-F5344CB8AC3E}">
        <p14:creationId xmlns:p14="http://schemas.microsoft.com/office/powerpoint/2010/main" xmlns="" val="236872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355976" y="5668764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8x5=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9123" y="-23019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688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38808" y="5805264"/>
            <a:ext cx="609600" cy="609600"/>
          </a:xfrm>
          <a:prstGeom prst="rect">
            <a:avLst/>
          </a:prstGeom>
        </p:spPr>
      </p:pic>
      <p:pic>
        <p:nvPicPr>
          <p:cNvPr id="13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134360" y="5637108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5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825000" y="1369537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1704" y="3433548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9094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8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355976" y="5668764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4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40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9123" y="-23019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668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625846" y="5645039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4048" y="5949839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1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738555" y="1379498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9068" y="2790046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9094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38808" y="5805264"/>
            <a:ext cx="609600" cy="609600"/>
          </a:xfrm>
          <a:prstGeom prst="rect">
            <a:avLst/>
          </a:prstGeom>
        </p:spPr>
      </p:pic>
      <p:pic>
        <p:nvPicPr>
          <p:cNvPr id="13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134360" y="5637108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3x5=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1</a:t>
            </a:r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30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825000" y="1369537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1704" y="3433548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638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8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625846" y="5645039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4048" y="5949839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9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5</a:t>
            </a:r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45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738555" y="1379498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9068" y="2790046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93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38808" y="5805264"/>
            <a:ext cx="609600" cy="609600"/>
          </a:xfrm>
          <a:prstGeom prst="rect">
            <a:avLst/>
          </a:prstGeom>
        </p:spPr>
      </p:pic>
      <p:pic>
        <p:nvPicPr>
          <p:cNvPr id="13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134360" y="5637108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484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10x5=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50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55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825000" y="1369537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1704" y="3433548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6638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8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355976" y="5668764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2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9123" y="-23019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668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625846" y="5645039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94048" y="5949839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7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35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738555" y="1379498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3594" y="2790046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936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9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3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8" name="hrom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355976" y="5668764"/>
            <a:ext cx="609600" cy="609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L70ITWCH\MP900412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252" y="0"/>
            <a:ext cx="91277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43960" y="1484784"/>
            <a:ext cx="2232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/>
              <a:t>6</a:t>
            </a:r>
            <a:r>
              <a:rPr lang="cs-CZ" sz="7200" dirty="0" smtClean="0"/>
              <a:t>x5=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62068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3</a:t>
            </a:r>
            <a:r>
              <a:rPr lang="cs-CZ" sz="4000" dirty="0" smtClean="0"/>
              <a:t>0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3789040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65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00506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20</a:t>
            </a:r>
            <a:endParaRPr lang="cs-CZ" sz="4000" dirty="0"/>
          </a:p>
        </p:txBody>
      </p:sp>
      <p:pic>
        <p:nvPicPr>
          <p:cNvPr id="1027" name="Picture 3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320539">
            <a:off x="5998372" y="4924546"/>
            <a:ext cx="1179703" cy="1179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NM139J8C\MC90044173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46871">
            <a:off x="2244810" y="4658842"/>
            <a:ext cx="1114936" cy="111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NM139J8C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9123" y="-23019"/>
            <a:ext cx="1874837" cy="1782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6683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828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828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http://www.mujmobilweb.cz/zvuky/mp3/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5178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125</Words>
  <Application>Microsoft Office PowerPoint</Application>
  <PresentationFormat>Předvádění na obrazovce (4:3)</PresentationFormat>
  <Paragraphs>51</Paragraphs>
  <Slides>13</Slides>
  <Notes>1</Notes>
  <HiddenSlides>0</HiddenSlides>
  <MMClips>20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</cp:revision>
  <dcterms:created xsi:type="dcterms:W3CDTF">2012-10-26T08:24:50Z</dcterms:created>
  <dcterms:modified xsi:type="dcterms:W3CDTF">2013-04-02T11:39:29Z</dcterms:modified>
</cp:coreProperties>
</file>