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43" autoAdjust="0"/>
    <p:restoredTop sz="94671" autoAdjust="0"/>
  </p:normalViewPr>
  <p:slideViewPr>
    <p:cSldViewPr>
      <p:cViewPr>
        <p:scale>
          <a:sx n="76" d="100"/>
          <a:sy n="76" d="100"/>
        </p:scale>
        <p:origin x="-276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VY_32_INOVACE_09_Matematika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Brandýs  n. L. – Stará Boleslav, Školní 291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</a:t>
          </a:r>
          <a:r>
            <a:rPr lang="cs-CZ" sz="2000" dirty="0" err="1" smtClean="0"/>
            <a:t>Slaminková</a:t>
          </a:r>
          <a:r>
            <a:rPr lang="cs-CZ" sz="2000" dirty="0" smtClean="0"/>
            <a:t>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CZ.1.07/1.4.00/21.0979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Násobilka č. 2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Brandýs  n. L. – Stará Boleslav, Školní 291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</a:t>
          </a:r>
          <a:r>
            <a:rPr lang="cs-CZ" sz="2000" kern="1200" dirty="0" err="1" smtClean="0"/>
            <a:t>Slaminková</a:t>
          </a:r>
          <a:r>
            <a:rPr lang="cs-CZ" sz="2000" kern="1200" dirty="0" smtClean="0"/>
            <a:t> Jana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VY_32_INOVACE_09_Matematika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Násobilka č. 2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CZ.1.07/1.4.00/21.0979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286929562"/>
              </p:ext>
            </p:extLst>
          </p:nvPr>
        </p:nvGraphicFramePr>
        <p:xfrm>
          <a:off x="611560" y="76470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použit při procvičování učiva </a:t>
            </a:r>
            <a:r>
              <a:rPr lang="cs-CZ" dirty="0" smtClean="0"/>
              <a:t>                  ve </a:t>
            </a:r>
            <a:r>
              <a:rPr lang="cs-CZ" dirty="0" smtClean="0"/>
              <a:t>3. ročníku v hodině matematiky. Po stisknutí správného výsledku autíčko odjede. Pohyb a obrázek v příkladu děti baví.</a:t>
            </a:r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293837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8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94256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4" grpId="3"/>
      <p:bldP spid="5" grpId="0"/>
      <p:bldP spid="5" grpId="1"/>
      <p:bldP spid="5" grpId="2"/>
      <p:bldP spid="5" grpId="3"/>
      <p:bldP spid="6" grpId="0"/>
      <p:bldP spid="6" grpId="1"/>
      <p:bldP spid="6" grpId="2"/>
      <p:bldP spid="6" grpId="3"/>
      <p:bldP spid="7" grpId="0"/>
      <p:bldP spid="7" grpId="1"/>
      <p:bldP spid="7" grpId="2"/>
      <p:bldP spid="7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10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14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12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26939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2</a:t>
            </a:r>
            <a:r>
              <a:rPr lang="cs-CZ" sz="3600" dirty="0" smtClean="0"/>
              <a:t>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36503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4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2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412085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7x2=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12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10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14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2085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8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7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412085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8x2=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14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16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20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2085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4932761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10x2=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22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18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20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2085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9x2=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18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17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15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2085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balónek se správnou odpovědí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99355" y="1458987"/>
            <a:ext cx="13804876" cy="725140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G7GU3PT\MC900412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0340"/>
            <a:ext cx="72801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49377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5x2=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5439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5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033431" y="293837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10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38007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15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2085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166</Words>
  <Application>Microsoft Office PowerPoint</Application>
  <PresentationFormat>Předvádění na obrazovce (4:3)</PresentationFormat>
  <Paragraphs>60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ANOTACE</vt:lpstr>
      <vt:lpstr>Vyber balónek se správnou odpovědí</vt:lpstr>
      <vt:lpstr>Vyber balónek se správnou odpovědí</vt:lpstr>
      <vt:lpstr>Vyber balónek se správnou odpovědí</vt:lpstr>
      <vt:lpstr>Vyber balónek se správnou odpovědí</vt:lpstr>
      <vt:lpstr>Vyber balónek se správnou odpovědí</vt:lpstr>
      <vt:lpstr>Vyber balónek se správnou odpovědí</vt:lpstr>
      <vt:lpstr>Vyber balónek se správnou odpovědí</vt:lpstr>
      <vt:lpstr>Vyber balónek se správnou odpovědí</vt:lpstr>
      <vt:lpstr>Vyber balónek se správnou odpovědí</vt:lpstr>
      <vt:lpstr>Vyber balónek se správnou odpovědí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Slaminková Jana</dc:creator>
  <cp:lastModifiedBy>Dum</cp:lastModifiedBy>
  <cp:revision>31</cp:revision>
  <dcterms:created xsi:type="dcterms:W3CDTF">2011-06-20T10:40:08Z</dcterms:created>
  <dcterms:modified xsi:type="dcterms:W3CDTF">2013-04-02T11:50:50Z</dcterms:modified>
</cp:coreProperties>
</file>