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63" r:id="rId3"/>
    <p:sldId id="257" r:id="rId4"/>
    <p:sldId id="264" r:id="rId5"/>
    <p:sldId id="265" r:id="rId6"/>
    <p:sldId id="266" r:id="rId7"/>
    <p:sldId id="267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82444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35107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78176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22921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13766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37136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5986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7286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11334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52069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4418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6588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332657"/>
            <a:ext cx="8062664" cy="3267794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Název školy: Základní škola Brandýs nad Labem – Stará Boleslav, Školní 291</a:t>
            </a:r>
            <a:br>
              <a:rPr lang="cs-CZ" sz="3200" dirty="0" smtClean="0"/>
            </a:br>
            <a:r>
              <a:rPr lang="cs-CZ" sz="3200" dirty="0" smtClean="0"/>
              <a:t>Autor: Mgr. Olga Slováková</a:t>
            </a:r>
            <a:br>
              <a:rPr lang="cs-CZ" sz="3200" dirty="0" smtClean="0"/>
            </a:br>
            <a:r>
              <a:rPr lang="cs-CZ" sz="3200" dirty="0" smtClean="0"/>
              <a:t>Název materiálu: VY_32_INOVACE_00_POLITIKA</a:t>
            </a:r>
            <a:br>
              <a:rPr lang="cs-CZ" sz="3200" dirty="0" smtClean="0"/>
            </a:br>
            <a:r>
              <a:rPr lang="cs-CZ" sz="3200" dirty="0" smtClean="0"/>
              <a:t>Výchova k občanství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886200"/>
            <a:ext cx="7704856" cy="622920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Číslo projektu: CZ.1.07/1.4.00/21.0979</a:t>
            </a:r>
          </a:p>
          <a:p>
            <a:pPr algn="just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085184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3259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Materiál pro žáky 7. ročníku praktické školy </a:t>
            </a:r>
            <a:r>
              <a:rPr lang="cs-CZ" dirty="0" smtClean="0"/>
              <a:t>– s                  </a:t>
            </a:r>
            <a:r>
              <a:rPr lang="cs-CZ" dirty="0" smtClean="0"/>
              <a:t>odkazy k občanskému postoji, k rozvoji postojů k politice v žákovském kolektivu nebo v rodině.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V další hodině diskutovat o předem domluveném aktuálním tématu – výběr formou hlasování („hra na volby“).</a:t>
            </a:r>
          </a:p>
          <a:p>
            <a:pPr marL="0" indent="0" algn="just">
              <a:buNone/>
            </a:pPr>
            <a:endParaRPr lang="cs-CZ" dirty="0" smtClean="0"/>
          </a:p>
          <a:p>
            <a:pPr marL="0" indent="0" algn="just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Co je politika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Je to jen politická strana?</a:t>
            </a:r>
          </a:p>
          <a:p>
            <a:r>
              <a:rPr lang="cs-CZ" i="1" dirty="0" smtClean="0"/>
              <a:t>Ne – vždy je tvořena občany, lidmi, kteří mají na určité problémy ve společnosti podobný názor.</a:t>
            </a:r>
          </a:p>
          <a:p>
            <a:r>
              <a:rPr lang="cs-CZ" u="sng" dirty="0" smtClean="0"/>
              <a:t>Je to jen politické hnutí?</a:t>
            </a:r>
          </a:p>
          <a:p>
            <a:r>
              <a:rPr lang="cs-CZ" i="1" dirty="0" smtClean="0"/>
              <a:t>Ne – to většinou reaguje na aktuální věci, </a:t>
            </a:r>
            <a:r>
              <a:rPr lang="cs-CZ" i="1" dirty="0" smtClean="0"/>
              <a:t>               a </a:t>
            </a:r>
            <a:r>
              <a:rPr lang="cs-CZ" i="1" dirty="0" smtClean="0"/>
              <a:t>opět jej musí tvořit občané.</a:t>
            </a:r>
            <a:endParaRPr lang="cs-CZ" i="1" dirty="0"/>
          </a:p>
        </p:txBody>
      </p:sp>
      <p:pic>
        <p:nvPicPr>
          <p:cNvPr id="1026" name="Picture 2" descr="C:\Program Files\Microsoft Office\MEDIA\CAGCAT10\j029323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0220" y="917946"/>
            <a:ext cx="1209518" cy="89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Program Files\Microsoft Office\MEDIA\CAGCAT10\j029917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929347"/>
            <a:ext cx="1186210" cy="1398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3280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/>
              <a:t>S</a:t>
            </a:r>
            <a:r>
              <a:rPr lang="cs-CZ" dirty="0" smtClean="0"/>
              <a:t>oučástí </a:t>
            </a:r>
            <a:r>
              <a:rPr lang="cs-CZ" dirty="0"/>
              <a:t>politiky jsou všichni občané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Každý občan, ať už vědomě, nebo nevědomě, utváří veřejný prostor, na který pak politické strany reagují.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Vliv mají také občanské organizace nebo hnutí, významné osobnosti, novináři a podobně.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Program Files\Microsoft Office\MEDIA\CAGCAT10\j030084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77420"/>
            <a:ext cx="1815084" cy="152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lovol\AppData\Local\Microsoft\Windows\Temporary Internet Files\Content.IE5\0DCNW4UI\MC900442153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61862"/>
            <a:ext cx="1959992" cy="195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20459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Politické nebo společenské  téma </a:t>
            </a:r>
            <a:r>
              <a:rPr lang="cs-CZ" dirty="0" smtClean="0"/>
              <a:t>                ve </a:t>
            </a:r>
            <a:r>
              <a:rPr lang="cs-CZ" dirty="0" smtClean="0"/>
              <a:t>škole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Učitel rozhoduje o tom, čemu věnuje ve výuce čas</a:t>
            </a:r>
          </a:p>
          <a:p>
            <a:r>
              <a:rPr lang="cs-CZ" dirty="0" smtClean="0"/>
              <a:t>Žáci by měli o zvoleném tématu něco vědět, zjistit si informace (média, rozhovor v rodině, osobní názor na problém)</a:t>
            </a:r>
          </a:p>
          <a:p>
            <a:r>
              <a:rPr lang="cs-CZ" dirty="0"/>
              <a:t>Kontroverzní téma má být ukazováno jako kontroverzní</a:t>
            </a:r>
          </a:p>
        </p:txBody>
      </p:sp>
      <p:pic>
        <p:nvPicPr>
          <p:cNvPr id="3074" name="Picture 2" descr="C:\Users\slovol\AppData\Local\Microsoft\Windows\Temporary Internet Files\Content.IE5\2VPJYB6H\MC90044215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858792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lovol\AppData\Local\Microsoft\Windows\Temporary Internet Files\Content.IE5\0DCNW4UI\MP90038490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858792"/>
            <a:ext cx="1728192" cy="172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lovol\AppData\Local\Microsoft\Windows\Temporary Internet Files\Content.IE5\4EGT2TSV\MP90031568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239992"/>
            <a:ext cx="1944216" cy="1387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662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/>
              <a:t>„na to není čas“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Učitel má možnost při přípravě hodiny:</a:t>
            </a:r>
          </a:p>
          <a:p>
            <a:r>
              <a:rPr lang="cs-CZ" dirty="0" smtClean="0"/>
              <a:t>Vybrat </a:t>
            </a:r>
            <a:r>
              <a:rPr lang="cs-CZ" dirty="0"/>
              <a:t>si </a:t>
            </a:r>
            <a:r>
              <a:rPr lang="cs-CZ" dirty="0" smtClean="0"/>
              <a:t>učivo, </a:t>
            </a:r>
            <a:r>
              <a:rPr lang="cs-CZ" dirty="0"/>
              <a:t>témata, pomocí nichž </a:t>
            </a:r>
            <a:r>
              <a:rPr lang="cs-CZ" dirty="0" smtClean="0"/>
              <a:t>chce </a:t>
            </a:r>
            <a:r>
              <a:rPr lang="cs-CZ" dirty="0"/>
              <a:t>dosáhnout </a:t>
            </a:r>
            <a:r>
              <a:rPr lang="cs-CZ" dirty="0" smtClean="0"/>
              <a:t>stanovených </a:t>
            </a:r>
            <a:r>
              <a:rPr lang="cs-CZ" dirty="0"/>
              <a:t>cílů. </a:t>
            </a:r>
            <a:endParaRPr lang="cs-CZ" dirty="0" smtClean="0"/>
          </a:p>
          <a:p>
            <a:r>
              <a:rPr lang="cs-CZ" dirty="0"/>
              <a:t>J</a:t>
            </a:r>
            <a:r>
              <a:rPr lang="cs-CZ" dirty="0" smtClean="0"/>
              <a:t>e možné </a:t>
            </a:r>
            <a:r>
              <a:rPr lang="cs-CZ" dirty="0"/>
              <a:t>zvát do škol i </a:t>
            </a:r>
            <a:r>
              <a:rPr lang="cs-CZ" dirty="0" smtClean="0"/>
              <a:t>politiky či známé osobnosti (sportovce, umělce) </a:t>
            </a:r>
            <a:r>
              <a:rPr lang="cs-CZ" dirty="0"/>
              <a:t>na besedy.</a:t>
            </a:r>
            <a:endParaRPr lang="cs-CZ" dirty="0" smtClean="0"/>
          </a:p>
          <a:p>
            <a:r>
              <a:rPr lang="cs-CZ" dirty="0" smtClean="0"/>
              <a:t>Cestou </a:t>
            </a:r>
            <a:r>
              <a:rPr lang="cs-CZ" dirty="0"/>
              <a:t>je odvaha posoudit priority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slovol\AppData\Local\Microsoft\Windows\Temporary Internet Files\Content.IE5\2VPJYB6H\MC900441467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7" y="476673"/>
            <a:ext cx="1728191" cy="172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Program Files\Microsoft Office\MEDIA\CAGCAT10\j0283209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09120"/>
            <a:ext cx="1323975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4157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www.office.microsoft.com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216</TotalTime>
  <Words>255</Words>
  <Application>Microsoft Office PowerPoint</Application>
  <PresentationFormat>Předvádění na obrazovce (4:3)</PresentationFormat>
  <Paragraphs>26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Motiv sady Office</vt:lpstr>
      <vt:lpstr>Název školy: Základní škola Brandýs nad Labem – Stará Boleslav, Školní 291 Autor: Mgr. Olga Slováková Název materiálu: VY_32_INOVACE_00_POLITIKA Výchova k občanství</vt:lpstr>
      <vt:lpstr>ANOTACE</vt:lpstr>
      <vt:lpstr>Co je politika ?</vt:lpstr>
      <vt:lpstr>Součástí politiky jsou všichni občané</vt:lpstr>
      <vt:lpstr>Politické nebo společenské  téma                 ve škole</vt:lpstr>
      <vt:lpstr>„na to není čas“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38</cp:revision>
  <dcterms:created xsi:type="dcterms:W3CDTF">2011-06-20T10:40:08Z</dcterms:created>
  <dcterms:modified xsi:type="dcterms:W3CDTF">2013-04-02T11:55:00Z</dcterms:modified>
</cp:coreProperties>
</file>