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3" r:id="rId3"/>
    <p:sldId id="257" r:id="rId4"/>
    <p:sldId id="264" r:id="rId5"/>
    <p:sldId id="265" r:id="rId6"/>
    <p:sldId id="266" r:id="rId7"/>
    <p:sldId id="267" r:id="rId8"/>
    <p:sldId id="268" r:id="rId9"/>
    <p:sldId id="269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55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82444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5107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8176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229219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1376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71366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559868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72860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13346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20698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44184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14.11.2012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5888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332657"/>
            <a:ext cx="8062664" cy="3267794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Název školy: Základní škola Brandýs nad Labem – Stará Boleslav, Školní 291</a:t>
            </a:r>
            <a:br>
              <a:rPr lang="cs-CZ" sz="3200" dirty="0" smtClean="0"/>
            </a:br>
            <a:r>
              <a:rPr lang="cs-CZ" sz="3200" dirty="0" smtClean="0"/>
              <a:t>Autor: Mgr. Olga Slováková</a:t>
            </a:r>
            <a:br>
              <a:rPr lang="cs-CZ" sz="3200" dirty="0" smtClean="0"/>
            </a:br>
            <a:r>
              <a:rPr lang="cs-CZ" sz="3200" dirty="0" smtClean="0"/>
              <a:t>Název materiálu: </a:t>
            </a:r>
            <a:r>
              <a:rPr lang="cs-CZ" sz="3200" dirty="0" smtClean="0"/>
              <a:t>VY_32_INOVACE_00_TEST Vztahy v rodině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Výchova k občanství</a:t>
            </a: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3886200"/>
            <a:ext cx="7704856" cy="6229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Číslo projektu: CZ.1.07/1.4.00/21.0979</a:t>
            </a:r>
          </a:p>
          <a:p>
            <a:pPr algn="just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5085184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25985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 smtClean="0"/>
              <a:t>Materiál pro žáky 7. ročníku praktické školy </a:t>
            </a:r>
            <a:r>
              <a:rPr lang="cs-CZ" dirty="0" smtClean="0"/>
              <a:t>– test o vztazích v rodině, s vyjádřením vlastních postojů a hodnot.</a:t>
            </a:r>
            <a:endParaRPr lang="cs-CZ" dirty="0" smtClean="0"/>
          </a:p>
          <a:p>
            <a:pPr marL="0" indent="0" algn="just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Test vztahy v rodině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Já a moje pozice v rodině</a:t>
            </a:r>
          </a:p>
          <a:p>
            <a:r>
              <a:rPr lang="cs-CZ" b="1" dirty="0"/>
              <a:t>V naší rodině jsem: </a:t>
            </a:r>
            <a:r>
              <a:rPr lang="cs-CZ" b="1" dirty="0" smtClean="0"/>
              <a:t>(podtrhni)</a:t>
            </a:r>
          </a:p>
          <a:p>
            <a:r>
              <a:rPr lang="cs-CZ" dirty="0" smtClean="0"/>
              <a:t>nejmladší </a:t>
            </a:r>
            <a:r>
              <a:rPr lang="cs-CZ" dirty="0"/>
              <a:t>– nejstarší – prostřední dítě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b="1" dirty="0"/>
              <a:t>Moji rodinu tvoří (podtrhni</a:t>
            </a:r>
            <a:r>
              <a:rPr lang="cs-CZ" dirty="0"/>
              <a:t>, kdo s tebou žije doma): </a:t>
            </a:r>
          </a:p>
          <a:p>
            <a:r>
              <a:rPr lang="cs-CZ" dirty="0"/>
              <a:t>táta – máma – sestra – bratr – děda – babi - </a:t>
            </a:r>
            <a:r>
              <a:rPr lang="cs-CZ" dirty="0" smtClean="0"/>
              <a:t>…………………….(další členové, vypiš)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93526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rgbClr val="00B050"/>
                </a:solidFill>
              </a:rPr>
              <a:t>Já a moje pozice v rodině</a:t>
            </a:r>
            <a:br>
              <a:rPr lang="cs-CZ" b="1" dirty="0">
                <a:solidFill>
                  <a:srgbClr val="00B05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/>
              <a:t>Co od nich očekávám</a:t>
            </a:r>
            <a:r>
              <a:rPr lang="cs-CZ" b="1" dirty="0" smtClean="0"/>
              <a:t>?</a:t>
            </a:r>
            <a:r>
              <a:rPr lang="cs-CZ" b="1" dirty="0"/>
              <a:t> </a:t>
            </a:r>
            <a:r>
              <a:rPr lang="cs-CZ" b="1" dirty="0" smtClean="0"/>
              <a:t>(co bych si přál/a)</a:t>
            </a:r>
            <a:endParaRPr lang="cs-CZ" b="1" dirty="0"/>
          </a:p>
          <a:p>
            <a:r>
              <a:rPr lang="cs-CZ" dirty="0"/>
              <a:t>Od  rodičů  ………………….………………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Víc očekávám od ……………………. protože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……………............................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Od sourozenců očekávám </a:t>
            </a:r>
            <a:r>
              <a:rPr lang="cs-CZ" dirty="0" smtClean="0"/>
              <a:t>…………………………………..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92104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B050"/>
                </a:solidFill>
              </a:rPr>
              <a:t>Já a moje pozice v rodině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Co jim za to dávám já?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Rodičům  </a:t>
            </a:r>
            <a:r>
              <a:rPr lang="cs-CZ"/>
              <a:t>…………………….,  </a:t>
            </a:r>
            <a:r>
              <a:rPr lang="cs-CZ" smtClean="0"/>
              <a:t>…………………………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Sourozencům ………………….., </a:t>
            </a:r>
            <a:r>
              <a:rPr lang="cs-CZ" dirty="0" smtClean="0"/>
              <a:t>……………………..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Prarodičům ………………………………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540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00B050"/>
                </a:solidFill>
              </a:rPr>
              <a:t>Já a moje pozice v rodině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Když se potřebuji s něčím poradit, jdu za </a:t>
            </a:r>
            <a:r>
              <a:rPr lang="cs-CZ" dirty="0" smtClean="0"/>
              <a:t>……………………………………………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Když potřebuji s něčím pomoci, jdu za </a:t>
            </a:r>
            <a:r>
              <a:rPr lang="cs-CZ" dirty="0" smtClean="0"/>
              <a:t>…………………….…………………………..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slovol\AppData\Local\Microsoft\Windows\Temporary Internet Files\Content.IE5\M0DPBIVD\MP90044226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365104"/>
            <a:ext cx="2878895" cy="1919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slovol\AppData\Local\Microsoft\Windows\Temporary Internet Files\Content.IE5\FBCUQCCD\MP900399155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5531" y="4365104"/>
            <a:ext cx="2697965" cy="19271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4843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Kdybych se chtěl/a jít projít, projet ven, jít do kina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vzal/a </a:t>
            </a:r>
            <a:r>
              <a:rPr lang="cs-CZ" dirty="0"/>
              <a:t>bych asi </a:t>
            </a:r>
            <a:r>
              <a:rPr lang="cs-CZ" dirty="0" smtClean="0"/>
              <a:t>………………………………………. </a:t>
            </a:r>
          </a:p>
          <a:p>
            <a:endParaRPr lang="cs-CZ" dirty="0"/>
          </a:p>
          <a:p>
            <a:pPr marL="0" indent="0">
              <a:buNone/>
            </a:pPr>
            <a:r>
              <a:rPr lang="cs-CZ" dirty="0" smtClean="0"/>
              <a:t>protože ………………………………………………………..</a:t>
            </a:r>
            <a:endParaRPr lang="cs-CZ" dirty="0"/>
          </a:p>
          <a:p>
            <a:endParaRPr lang="cs-CZ" dirty="0"/>
          </a:p>
        </p:txBody>
      </p:sp>
      <p:pic>
        <p:nvPicPr>
          <p:cNvPr id="2050" name="Picture 2" descr="C:\Users\slovol\AppData\Local\Microsoft\Windows\Temporary Internet Files\Content.IE5\RZ3XLFXY\MP90040964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005064"/>
            <a:ext cx="2564904" cy="2564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slovol\AppData\Local\Microsoft\Windows\Temporary Internet Files\Content.IE5\71V39X67\MP90026295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977072"/>
            <a:ext cx="1760363" cy="26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lovol\AppData\Local\Microsoft\Windows\Temporary Internet Files\Content.IE5\M0DPBIVD\MP90044237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07904"/>
            <a:ext cx="3006081" cy="2004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411223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Kdybych měl/a zůstat na pustém ostrově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nejraději bych s sebou </a:t>
            </a:r>
            <a:r>
              <a:rPr lang="cs-CZ" dirty="0" smtClean="0"/>
              <a:t>vzal/a ………………………………………………………….. </a:t>
            </a:r>
          </a:p>
          <a:p>
            <a:pPr marL="0" indent="0">
              <a:buNone/>
            </a:pPr>
            <a:r>
              <a:rPr lang="cs-CZ" dirty="0" smtClean="0"/>
              <a:t>protože ……………………………………………………..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3074" name="Picture 2" descr="C:\Users\slovol\AppData\Local\Microsoft\Windows\Temporary Internet Files\Content.IE5\FBCUQCCD\MP9004013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6430" y="3626261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slovol\AppData\Local\Microsoft\Windows\Temporary Internet Files\Content.IE5\71V39X67\MP90042303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1820" y="3626262"/>
            <a:ext cx="2599944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lovol\AppData\Local\Microsoft\Windows\Temporary Internet Files\Content.IE5\FBCUQCCD\MP900442318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30072" y="3626262"/>
            <a:ext cx="3561748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4786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www.office.microsoft.com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210</TotalTime>
  <Words>110</Words>
  <Application>Microsoft Office PowerPoint</Application>
  <PresentationFormat>Předvádění na obrazovce (4:3)</PresentationFormat>
  <Paragraphs>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Motiv sady Office</vt:lpstr>
      <vt:lpstr>Název školy: Základní škola Brandýs nad Labem – Stará Boleslav, Školní 291 Autor: Mgr. Olga Slováková Název materiálu: VY_32_INOVACE_00_TEST Vztahy v rodině Výchova k občanství</vt:lpstr>
      <vt:lpstr>ANOTACE</vt:lpstr>
      <vt:lpstr>Test vztahy v rodině</vt:lpstr>
      <vt:lpstr>Já a moje pozice v rodině </vt:lpstr>
      <vt:lpstr>Já a moje pozice v rodině</vt:lpstr>
      <vt:lpstr>Já a moje pozice v rodině</vt:lpstr>
      <vt:lpstr>Kdybych se chtěl/a jít projít, projet ven, jít do kina</vt:lpstr>
      <vt:lpstr>Kdybych měl/a zůstat na pustém ostrově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Slováková Olga</cp:lastModifiedBy>
  <cp:revision>37</cp:revision>
  <dcterms:created xsi:type="dcterms:W3CDTF">2011-06-20T10:40:08Z</dcterms:created>
  <dcterms:modified xsi:type="dcterms:W3CDTF">2012-11-14T09:35:25Z</dcterms:modified>
</cp:coreProperties>
</file>