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7" r:id="rId2"/>
    <p:sldId id="256" r:id="rId3"/>
    <p:sldId id="258" r:id="rId4"/>
    <p:sldId id="261" r:id="rId5"/>
    <p:sldId id="262" r:id="rId6"/>
    <p:sldId id="265" r:id="rId7"/>
    <p:sldId id="266" r:id="rId8"/>
    <p:sldId id="263" r:id="rId9"/>
    <p:sldId id="264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t>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rnontech.ca/uploads/computer-servers.jpg" TargetMode="External"/><Relationship Id="rId2" Type="http://schemas.openxmlformats.org/officeDocument/2006/relationships/hyperlink" Target="http://upload.wikimedia.org/wikipedia/commons/c/ce/WorldWideWebAroundGoogle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etervaldivia.com/technology/networks/image/client-server.gif" TargetMode="External"/><Relationship Id="rId5" Type="http://schemas.openxmlformats.org/officeDocument/2006/relationships/hyperlink" Target="http://img132.imageshack.us/img132/622/farm2sj0.jpg" TargetMode="External"/><Relationship Id="rId4" Type="http://schemas.openxmlformats.org/officeDocument/2006/relationships/hyperlink" Target="http://www.santamarianetworks.com/artbin/server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56917" y="1524290"/>
            <a:ext cx="8229600" cy="4568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VY_32_INOVACE_04_Inf5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WWW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objasňující problematiku služeb INTERNETU - WWW.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20. 3. 2012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/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dirty="0" err="1" smtClean="0">
                <a:solidFill>
                  <a:schemeClr val="tx2"/>
                </a:solidFill>
              </a:rPr>
              <a:t>Keywords</a:t>
            </a:r>
            <a:r>
              <a:rPr lang="cs-CZ" sz="1600" dirty="0" smtClean="0">
                <a:solidFill>
                  <a:schemeClr val="tx2"/>
                </a:solidFill>
              </a:rPr>
              <a:t>:	web, www, server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3" y="116632"/>
            <a:ext cx="7488832" cy="13308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921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/>
              <a:t>WWW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399070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2675467"/>
            <a:ext cx="8280920" cy="3450696"/>
          </a:xfrm>
        </p:spPr>
        <p:txBody>
          <a:bodyPr>
            <a:normAutofit/>
          </a:bodyPr>
          <a:lstStyle/>
          <a:p>
            <a:pPr algn="just"/>
            <a:r>
              <a:rPr lang="cs-CZ" sz="3200" b="1" dirty="0"/>
              <a:t>soustava </a:t>
            </a:r>
            <a:r>
              <a:rPr lang="cs-CZ" sz="3200" b="1" dirty="0" smtClean="0"/>
              <a:t>navzájem propojených </a:t>
            </a:r>
            <a:r>
              <a:rPr lang="cs-CZ" sz="3200" b="1" dirty="0" smtClean="0">
                <a:solidFill>
                  <a:srgbClr val="FF0000"/>
                </a:solidFill>
              </a:rPr>
              <a:t>hyper-textových</a:t>
            </a:r>
            <a:r>
              <a:rPr lang="cs-CZ" sz="3200" b="1" dirty="0">
                <a:solidFill>
                  <a:srgbClr val="FF0000"/>
                </a:solidFill>
              </a:rPr>
              <a:t> </a:t>
            </a:r>
            <a:r>
              <a:rPr lang="cs-CZ" sz="3200" b="1" dirty="0" smtClean="0">
                <a:solidFill>
                  <a:srgbClr val="FF0000"/>
                </a:solidFill>
              </a:rPr>
              <a:t>dokumentů</a:t>
            </a:r>
          </a:p>
          <a:p>
            <a:pPr algn="just"/>
            <a:r>
              <a:rPr lang="cs-CZ" sz="3200" b="1" dirty="0" smtClean="0"/>
              <a:t>celosvětová sít dokumentů</a:t>
            </a:r>
          </a:p>
          <a:p>
            <a:pPr algn="just"/>
            <a:r>
              <a:rPr lang="cs-CZ" sz="3200" b="1" dirty="0"/>
              <a:t>t</a:t>
            </a:r>
            <a:r>
              <a:rPr lang="cs-CZ" sz="3200" b="1" dirty="0" smtClean="0"/>
              <a:t>éž soustava </a:t>
            </a:r>
            <a:r>
              <a:rPr lang="cs-CZ" sz="3200" b="1" dirty="0"/>
              <a:t>dokumentů dostupných na </a:t>
            </a:r>
            <a:r>
              <a:rPr lang="cs-CZ" sz="3200" b="1" dirty="0" smtClean="0"/>
              <a:t>jednom</a:t>
            </a:r>
            <a:r>
              <a:rPr lang="cs-CZ" sz="3200" b="1" dirty="0"/>
              <a:t> webovém serveru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WWW –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Wide</a:t>
            </a:r>
            <a:r>
              <a:rPr lang="cs-CZ" dirty="0" smtClean="0"/>
              <a:t> Web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819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c/ce/WorldWideWebAroundGoo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1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2197" y="261576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Webová pavučina kolem vyhledávače Google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53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Umístění www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9" y="2675467"/>
            <a:ext cx="8568952" cy="345069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WWW stránky </a:t>
            </a:r>
            <a:r>
              <a:rPr lang="cs-CZ" sz="2800" b="1" dirty="0" smtClean="0"/>
              <a:t>jsou umístěny na </a:t>
            </a:r>
            <a:r>
              <a:rPr lang="cs-CZ" sz="2800" b="1" dirty="0" smtClean="0">
                <a:solidFill>
                  <a:srgbClr val="FF0000"/>
                </a:solidFill>
              </a:rPr>
              <a:t>webových serverech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SERVER</a:t>
            </a:r>
            <a:r>
              <a:rPr lang="cs-CZ" sz="2800" b="1" dirty="0" smtClean="0"/>
              <a:t> – počítač s velkou kapacitou a výkonem</a:t>
            </a:r>
          </a:p>
          <a:p>
            <a:endParaRPr lang="cs-CZ" sz="2800" b="1" dirty="0"/>
          </a:p>
        </p:txBody>
      </p:sp>
      <p:pic>
        <p:nvPicPr>
          <p:cNvPr id="1026" name="Picture 2" descr="http://www.vernontech.ca/uploads/computer-serv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5244430"/>
            <a:ext cx="2232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Webový server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94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antamarianetworks.com/artbin/serv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97219"/>
            <a:ext cx="7344816" cy="4886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908720"/>
            <a:ext cx="301236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err="1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Serverovna</a:t>
            </a:r>
            <a:endParaRPr lang="cs-CZ" sz="4400" b="1" cap="none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479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132.imageshack.us/img132/622/farm2sj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86406"/>
            <a:ext cx="6336704" cy="506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908720"/>
            <a:ext cx="301236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err="1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Serverovna</a:t>
            </a:r>
            <a:endParaRPr lang="cs-CZ" sz="4400" b="1" cap="none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286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etervaldivia.com/technology/networks/image/client-serve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5976664" cy="462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20072" y="1916832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Princip přístupu k webovému serveru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3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Co znamená WWW?			</a:t>
            </a:r>
            <a:r>
              <a:rPr lang="cs-CZ" dirty="0" smtClean="0">
                <a:hlinkClick r:id="rId2" action="ppaction://hlinksldjump"/>
              </a:rPr>
              <a:t>Odpověď</a:t>
            </a: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Kde jsou uloženy www stránky?		</a:t>
            </a:r>
            <a:r>
              <a:rPr lang="cs-CZ" dirty="0" smtClean="0">
                <a:hlinkClick r:id="rId3" action="ppaction://hlinksldjump"/>
              </a:rPr>
              <a:t>Odpověď</a:t>
            </a: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Co je SERVER?				</a:t>
            </a:r>
            <a:r>
              <a:rPr lang="cs-CZ" dirty="0" smtClean="0">
                <a:hlinkClick r:id="rId3" action="ppaction://hlinksldjump"/>
              </a:rPr>
              <a:t>Odpověď</a:t>
            </a:r>
            <a:r>
              <a:rPr lang="cs-CZ" dirty="0" smtClean="0"/>
              <a:t>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507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675467"/>
            <a:ext cx="8568952" cy="3450696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400" dirty="0"/>
              <a:t>[cit. </a:t>
            </a:r>
            <a:r>
              <a:rPr lang="cs-CZ" sz="1400" dirty="0" smtClean="0"/>
              <a:t>2012-03-20] </a:t>
            </a:r>
            <a:r>
              <a:rPr lang="cs-CZ" sz="1400" dirty="0"/>
              <a:t>dostupné na</a:t>
            </a:r>
            <a:r>
              <a:rPr lang="cs-CZ" sz="1400" dirty="0" smtClean="0"/>
              <a:t>: </a:t>
            </a:r>
            <a:r>
              <a:rPr lang="cs-CZ" sz="1400" dirty="0">
                <a:hlinkClick r:id="rId2"/>
              </a:rPr>
              <a:t>http://upload.wikimedia.org/wikipedia/commons/c/ce/WorldWideWebAroundGoogle.png</a:t>
            </a:r>
            <a:r>
              <a:rPr lang="cs-CZ" sz="1400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[cit. </a:t>
            </a:r>
            <a:r>
              <a:rPr lang="cs-CZ" sz="1400" dirty="0" smtClean="0"/>
              <a:t>2012-03-20] </a:t>
            </a:r>
            <a:r>
              <a:rPr lang="cs-CZ" sz="1400" dirty="0"/>
              <a:t>dostupné </a:t>
            </a:r>
            <a:r>
              <a:rPr lang="cs-CZ" sz="1400" dirty="0" smtClean="0"/>
              <a:t>na: </a:t>
            </a:r>
            <a:r>
              <a:rPr lang="cs-CZ" sz="1400" dirty="0" smtClean="0">
                <a:hlinkClick r:id="rId3"/>
              </a:rPr>
              <a:t>http</a:t>
            </a:r>
            <a:r>
              <a:rPr lang="cs-CZ" sz="1400" dirty="0">
                <a:hlinkClick r:id="rId3"/>
              </a:rPr>
              <a:t>://</a:t>
            </a:r>
            <a:r>
              <a:rPr lang="cs-CZ" sz="1400" dirty="0" smtClean="0">
                <a:hlinkClick r:id="rId3"/>
              </a:rPr>
              <a:t>www.vernontech.ca/uploads/computer-servers.jpg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[cit. </a:t>
            </a:r>
            <a:r>
              <a:rPr lang="cs-CZ" sz="1400" dirty="0" smtClean="0"/>
              <a:t>2012-03-20] </a:t>
            </a:r>
            <a:r>
              <a:rPr lang="cs-CZ" sz="1400" dirty="0"/>
              <a:t>dostupné na: </a:t>
            </a:r>
            <a:r>
              <a:rPr lang="cs-CZ" sz="1400" dirty="0" smtClean="0">
                <a:hlinkClick r:id="rId4"/>
              </a:rPr>
              <a:t>http</a:t>
            </a:r>
            <a:r>
              <a:rPr lang="cs-CZ" sz="1400" dirty="0">
                <a:hlinkClick r:id="rId4"/>
              </a:rPr>
              <a:t>://</a:t>
            </a:r>
            <a:r>
              <a:rPr lang="cs-CZ" sz="1400" dirty="0" smtClean="0">
                <a:hlinkClick r:id="rId4"/>
              </a:rPr>
              <a:t>www.santamarianetworks.com/artbin/servers.jpg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[cit. </a:t>
            </a:r>
            <a:r>
              <a:rPr lang="cs-CZ" sz="1400" dirty="0" smtClean="0"/>
              <a:t>2012-03-20] </a:t>
            </a:r>
            <a:r>
              <a:rPr lang="cs-CZ" sz="1400" dirty="0"/>
              <a:t>dostupné na: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img132.imageshack.us/img132/622/farm2sj0.jpg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[cit. </a:t>
            </a:r>
            <a:r>
              <a:rPr lang="cs-CZ" sz="1400" dirty="0" smtClean="0"/>
              <a:t>2012-03-20] </a:t>
            </a:r>
            <a:r>
              <a:rPr lang="cs-CZ" sz="1400" dirty="0"/>
              <a:t>dostupné na: </a:t>
            </a:r>
            <a:r>
              <a:rPr lang="cs-CZ" sz="1400" dirty="0" smtClean="0">
                <a:hlinkClick r:id="rId6"/>
              </a:rPr>
              <a:t>http</a:t>
            </a:r>
            <a:r>
              <a:rPr lang="cs-CZ" sz="1400" dirty="0">
                <a:hlinkClick r:id="rId6"/>
              </a:rPr>
              <a:t>://</a:t>
            </a:r>
            <a:r>
              <a:rPr lang="cs-CZ" sz="1400" dirty="0" smtClean="0">
                <a:hlinkClick r:id="rId6"/>
              </a:rPr>
              <a:t>www.petervaldivia.com/technology/networks/image/client-server.gif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endParaRPr lang="cs-CZ" sz="1400" dirty="0"/>
          </a:p>
          <a:p>
            <a:pPr marL="0" indent="0" algn="ctr">
              <a:buNone/>
            </a:pPr>
            <a:r>
              <a:rPr lang="cs-CZ" sz="1400" b="1" dirty="0">
                <a:solidFill>
                  <a:srgbClr val="FF0000"/>
                </a:solidFill>
              </a:rPr>
              <a:t>Použit výhradně obrazový materiál </a:t>
            </a:r>
            <a:r>
              <a:rPr lang="cs-CZ" sz="1400" b="1" dirty="0" err="1">
                <a:solidFill>
                  <a:srgbClr val="FF0000"/>
                </a:solidFill>
              </a:rPr>
              <a:t>Creative</a:t>
            </a:r>
            <a:r>
              <a:rPr lang="cs-CZ" sz="1400" b="1" dirty="0">
                <a:solidFill>
                  <a:srgbClr val="FF0000"/>
                </a:solidFill>
              </a:rPr>
              <a:t> </a:t>
            </a:r>
            <a:r>
              <a:rPr lang="cs-CZ" sz="1400" b="1" dirty="0" err="1">
                <a:solidFill>
                  <a:srgbClr val="FF0000"/>
                </a:solidFill>
              </a:rPr>
              <a:t>Commons</a:t>
            </a:r>
            <a:r>
              <a:rPr lang="cs-CZ" sz="1400" b="1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675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22</TotalTime>
  <Words>115</Words>
  <Application>Microsoft Office PowerPoint</Application>
  <PresentationFormat>Předvádění na obrazovce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Prezentace aplikace PowerPoint</vt:lpstr>
      <vt:lpstr>WWW</vt:lpstr>
      <vt:lpstr>WWW – World Wide Web</vt:lpstr>
      <vt:lpstr>Prezentace aplikace PowerPoint</vt:lpstr>
      <vt:lpstr>Umístění www</vt:lpstr>
      <vt:lpstr>Prezentace aplikace PowerPoint</vt:lpstr>
      <vt:lpstr>Prezentace aplikace PowerPoint</vt:lpstr>
      <vt:lpstr>Prezentace aplikace PowerPoint</vt:lpstr>
      <vt:lpstr>Procvič si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PN</cp:lastModifiedBy>
  <cp:revision>9</cp:revision>
  <dcterms:modified xsi:type="dcterms:W3CDTF">2013-04-01T16:15:17Z</dcterms:modified>
</cp:coreProperties>
</file>