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63" r:id="rId3"/>
    <p:sldId id="257" r:id="rId4"/>
    <p:sldId id="264" r:id="rId5"/>
    <p:sldId id="270" r:id="rId6"/>
    <p:sldId id="267" r:id="rId7"/>
    <p:sldId id="271" r:id="rId8"/>
    <p:sldId id="268" r:id="rId9"/>
    <p:sldId id="272" r:id="rId10"/>
    <p:sldId id="265" r:id="rId11"/>
    <p:sldId id="266" r:id="rId12"/>
    <p:sldId id="273" r:id="rId13"/>
    <p:sldId id="269" r:id="rId14"/>
    <p:sldId id="274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244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510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817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29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376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713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986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28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133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2069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418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58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Název školy: Základní škola Brandýs nad Labem – Stará Boleslav, Školní 291</a:t>
            </a:r>
            <a:br>
              <a:rPr lang="cs-CZ" sz="3200" dirty="0" smtClean="0"/>
            </a:br>
            <a:r>
              <a:rPr lang="cs-CZ" sz="3200" dirty="0" smtClean="0"/>
              <a:t>Autor: Mgr. Olga Slováková</a:t>
            </a:r>
            <a:br>
              <a:rPr lang="cs-CZ" sz="3200" dirty="0" smtClean="0"/>
            </a:br>
            <a:r>
              <a:rPr lang="cs-CZ" sz="3200" dirty="0" smtClean="0"/>
              <a:t>Název materiálu: </a:t>
            </a:r>
            <a:r>
              <a:rPr lang="cs-CZ" sz="3200" dirty="0" smtClean="0"/>
              <a:t>VY_32_INOVACE_00_MOJE MĚSTO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Výchova k občanství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259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Materiál pro žáky 6. ročníku praktické školy </a:t>
            </a:r>
            <a:r>
              <a:rPr lang="cs-CZ" dirty="0" smtClean="0"/>
              <a:t>– setkání s dobře známými místy, v historickém a aktuálním vysvětlením důležitosti města Brandýs n/L – Staré Boleslavi.</a:t>
            </a:r>
            <a:endParaRPr lang="cs-CZ" dirty="0" smtClean="0"/>
          </a:p>
          <a:p>
            <a:pPr algn="just"/>
            <a:r>
              <a:rPr lang="cs-CZ" dirty="0" smtClean="0"/>
              <a:t>Téma se doplní vycházkami do obou částí města.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Brandýs nad Labem-Stará Boleslav</a:t>
            </a:r>
            <a:r>
              <a:rPr lang="cs-CZ" dirty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dvojměstí v okrese Praha-východ, které je přirozeným centrem </a:t>
            </a:r>
            <a:r>
              <a:rPr lang="cs-CZ" dirty="0" smtClean="0"/>
              <a:t>kraje,</a:t>
            </a:r>
          </a:p>
          <a:p>
            <a:endParaRPr lang="cs-CZ" dirty="0"/>
          </a:p>
          <a:p>
            <a:r>
              <a:rPr lang="cs-CZ" dirty="0"/>
              <a:t>má druhý (mezi městy první) nejdelší úřední název v České </a:t>
            </a:r>
            <a:r>
              <a:rPr lang="cs-CZ" dirty="0" smtClean="0"/>
              <a:t>republice,</a:t>
            </a:r>
          </a:p>
          <a:p>
            <a:endParaRPr lang="cs-CZ" dirty="0"/>
          </a:p>
          <a:p>
            <a:r>
              <a:rPr lang="cs-CZ" dirty="0"/>
              <a:t>rozprostírá </a:t>
            </a:r>
            <a:r>
              <a:rPr lang="cs-CZ" dirty="0" smtClean="0"/>
              <a:t>se po </a:t>
            </a:r>
            <a:r>
              <a:rPr lang="cs-CZ" dirty="0"/>
              <a:t>stranách řeky </a:t>
            </a:r>
            <a:r>
              <a:rPr lang="cs-CZ" dirty="0" smtClean="0"/>
              <a:t>Labe</a:t>
            </a:r>
            <a:endParaRPr lang="cs-CZ" dirty="0"/>
          </a:p>
        </p:txBody>
      </p:sp>
      <p:pic>
        <p:nvPicPr>
          <p:cNvPr id="2050" name="Picture 2" descr="\\s1\HomeU$\slovol\Slováková\DUMY 2012 VkZ, VkO Olga\Brandýs_nad_Labem-Stará_Boleslav_ZNA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149080"/>
            <a:ext cx="1257300" cy="154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30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76931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Historie Brandýsa nad Labem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dirty="0"/>
              <a:t>dobu své slávy </a:t>
            </a:r>
            <a:r>
              <a:rPr lang="cs-CZ" dirty="0" smtClean="0"/>
              <a:t>prožíval především v </a:t>
            </a:r>
            <a:r>
              <a:rPr lang="cs-CZ" dirty="0"/>
              <a:t>období </a:t>
            </a:r>
            <a:r>
              <a:rPr lang="cs-CZ" dirty="0" smtClean="0"/>
              <a:t>Habsburků, </a:t>
            </a:r>
            <a:r>
              <a:rPr lang="cs-CZ" dirty="0"/>
              <a:t>kteří zde zvelebili zámek a často zde </a:t>
            </a:r>
            <a:r>
              <a:rPr lang="cs-CZ" dirty="0" smtClean="0"/>
              <a:t>pobývali,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ámek stojí na místě původního gotického hradu z roku 1300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786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631393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Staré Boleslavi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je spojena především s osobou </a:t>
            </a:r>
            <a:r>
              <a:rPr lang="cs-CZ" dirty="0" smtClean="0"/>
              <a:t>sv. Václav, </a:t>
            </a:r>
            <a:r>
              <a:rPr lang="cs-CZ" dirty="0"/>
              <a:t>který zde byl roku </a:t>
            </a:r>
            <a:r>
              <a:rPr lang="cs-CZ" dirty="0" smtClean="0"/>
              <a:t>935 </a:t>
            </a:r>
            <a:r>
              <a:rPr lang="cs-CZ" dirty="0"/>
              <a:t>zavražděn a také s Mariánskou poutní tradicí - </a:t>
            </a:r>
            <a:r>
              <a:rPr lang="cs-CZ" dirty="0" smtClean="0"/>
              <a:t>Palladiem, </a:t>
            </a:r>
            <a:r>
              <a:rPr lang="cs-CZ" dirty="0"/>
              <a:t>jedná se o naše nejstarší </a:t>
            </a:r>
            <a:r>
              <a:rPr lang="cs-CZ" dirty="0" smtClean="0"/>
              <a:t>poutní místo,</a:t>
            </a:r>
          </a:p>
          <a:p>
            <a:pPr algn="just"/>
            <a:endParaRPr lang="cs-CZ" dirty="0"/>
          </a:p>
          <a:p>
            <a:pPr algn="just"/>
            <a:r>
              <a:rPr lang="cs-CZ" dirty="0"/>
              <a:t>Bazilika sv. Václava a kostel sv. </a:t>
            </a:r>
            <a:r>
              <a:rPr lang="cs-CZ" dirty="0" smtClean="0"/>
              <a:t>Klementa</a:t>
            </a:r>
          </a:p>
          <a:p>
            <a:pPr algn="just"/>
            <a:r>
              <a:rPr lang="cs-CZ" dirty="0"/>
              <a:t>Kostel Nanebevzetí Panny Marie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4889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100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Současnost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m</a:t>
            </a:r>
            <a:r>
              <a:rPr lang="cs-CZ" dirty="0" smtClean="0"/>
              <a:t>ěsto vzniklo </a:t>
            </a:r>
            <a:r>
              <a:rPr lang="cs-CZ" dirty="0"/>
              <a:t>v </a:t>
            </a:r>
            <a:r>
              <a:rPr lang="cs-CZ" dirty="0" smtClean="0"/>
              <a:t>roce 1960 </a:t>
            </a:r>
            <a:r>
              <a:rPr lang="cs-CZ" dirty="0"/>
              <a:t>administrativním sloučením Brandýsa nad Labem a Staré </a:t>
            </a:r>
            <a:r>
              <a:rPr lang="cs-CZ" dirty="0" smtClean="0"/>
              <a:t>Boleslavi, </a:t>
            </a:r>
            <a:r>
              <a:rPr lang="cs-CZ" dirty="0"/>
              <a:t>do té doby samostatných historicky významných měst </a:t>
            </a:r>
            <a:endParaRPr lang="cs-CZ" dirty="0" smtClean="0"/>
          </a:p>
          <a:p>
            <a:pPr algn="just"/>
            <a:endParaRPr lang="cs-CZ" dirty="0"/>
          </a:p>
          <a:p>
            <a:pPr algn="just"/>
            <a:r>
              <a:rPr lang="cs-CZ" dirty="0"/>
              <a:t>1998 se konalo ve </a:t>
            </a:r>
            <a:r>
              <a:rPr lang="cs-CZ" dirty="0" smtClean="0"/>
              <a:t>Staré Boleslavi místní referendum </a:t>
            </a:r>
            <a:r>
              <a:rPr lang="cs-CZ" dirty="0"/>
              <a:t>o </a:t>
            </a:r>
            <a:r>
              <a:rPr lang="cs-CZ" dirty="0" smtClean="0"/>
              <a:t>osamostatnění, beze změny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3386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Příroda ve městě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území města a v jeho okolí jsou zachovány a chráněny zbytky původního lužního </a:t>
            </a:r>
            <a:r>
              <a:rPr lang="cs-CZ" dirty="0" smtClean="0"/>
              <a:t>lesa – lesopark Hluchov, </a:t>
            </a:r>
          </a:p>
          <a:p>
            <a:endParaRPr lang="cs-CZ" dirty="0"/>
          </a:p>
          <a:p>
            <a:pPr algn="just"/>
            <a:r>
              <a:rPr lang="cs-CZ" dirty="0" smtClean="0"/>
              <a:t>v </a:t>
            </a:r>
            <a:r>
              <a:rPr lang="cs-CZ" dirty="0"/>
              <a:t>roce </a:t>
            </a:r>
            <a:r>
              <a:rPr lang="cs-CZ" dirty="0" smtClean="0"/>
              <a:t>1820 </a:t>
            </a:r>
            <a:r>
              <a:rPr lang="cs-CZ" dirty="0"/>
              <a:t>byl v okolí města objeven pramen s </a:t>
            </a:r>
            <a:r>
              <a:rPr lang="cs-CZ" dirty="0" smtClean="0"/>
              <a:t>minerální vodou, </a:t>
            </a:r>
            <a:r>
              <a:rPr lang="cs-CZ" dirty="0"/>
              <a:t>který se stal základem lázní </a:t>
            </a:r>
            <a:r>
              <a:rPr lang="cs-CZ" dirty="0" err="1" smtClean="0"/>
              <a:t>Houšťka</a:t>
            </a:r>
            <a:r>
              <a:rPr lang="cs-CZ" dirty="0" smtClean="0"/>
              <a:t> - dnes </a:t>
            </a:r>
            <a:r>
              <a:rPr lang="cs-CZ" dirty="0"/>
              <a:t>je tato oblast relaxačně sportovním centrem s atletickým střediskem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9701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1772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škola v ulici Školní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 původní sídlo školy bylo od roku 1935/36 v Brandýse nad Labem</a:t>
            </a:r>
          </a:p>
          <a:p>
            <a:pPr algn="just"/>
            <a:r>
              <a:rPr lang="cs-CZ" dirty="0" smtClean="0"/>
              <a:t>Od roku 1972/73 sídlila zvláštní škola ve Staré Boleslavi</a:t>
            </a:r>
          </a:p>
          <a:p>
            <a:pPr algn="just"/>
            <a:r>
              <a:rPr lang="cs-CZ" dirty="0" smtClean="0"/>
              <a:t>V 80-tých letech byla ke staré budově připojena nová stavba(od průchodu u SPC po družinu a patrovou třídu s kabinety)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07926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Škola „včera</a:t>
            </a:r>
            <a:r>
              <a:rPr lang="cs-CZ" dirty="0" smtClean="0"/>
              <a:t>“  a dnes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003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194</TotalTime>
  <Words>314</Words>
  <Application>Microsoft Office PowerPoint</Application>
  <PresentationFormat>Předvádění na obrazovce (4:3)</PresentationFormat>
  <Paragraphs>35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Motiv sady Office</vt:lpstr>
      <vt:lpstr>Název školy: Základní škola Brandýs nad Labem – Stará Boleslav, Školní 291 Autor: Mgr. Olga Slováková Název materiálu: VY_32_INOVACE_00_MOJE MĚSTO Výchova k občanství</vt:lpstr>
      <vt:lpstr>ANOTACE</vt:lpstr>
      <vt:lpstr>Brandýs nad Labem-Stará Boleslav </vt:lpstr>
      <vt:lpstr>Prezentace aplikace PowerPoint</vt:lpstr>
      <vt:lpstr>Historie Brandýsa nad Labem</vt:lpstr>
      <vt:lpstr>Prezentace aplikace PowerPoint</vt:lpstr>
      <vt:lpstr>Historie Staré Boleslavi</vt:lpstr>
      <vt:lpstr>Prezentace aplikace PowerPoint</vt:lpstr>
      <vt:lpstr>Současnost města</vt:lpstr>
      <vt:lpstr>Příroda ve městě</vt:lpstr>
      <vt:lpstr>Prezentace aplikace PowerPoint</vt:lpstr>
      <vt:lpstr>Naše škola v ulici Školní</vt:lpstr>
      <vt:lpstr>Škola „včera“  a dnes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Slováková Olga</cp:lastModifiedBy>
  <cp:revision>30</cp:revision>
  <dcterms:created xsi:type="dcterms:W3CDTF">2011-06-20T10:40:08Z</dcterms:created>
  <dcterms:modified xsi:type="dcterms:W3CDTF">2012-11-16T09:46:57Z</dcterms:modified>
</cp:coreProperties>
</file>