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7" r:id="rId2"/>
    <p:sldId id="256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nic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www.domenovecentrum.cz/" TargetMode="External"/><Relationship Id="rId7" Type="http://schemas.openxmlformats.org/officeDocument/2006/relationships/hyperlink" Target="http://www.czechhosting.cz/" TargetMode="External"/><Relationship Id="rId2" Type="http://schemas.openxmlformats.org/officeDocument/2006/relationships/hyperlink" Target="http://www.domeny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esky-hosting.cz/" TargetMode="External"/><Relationship Id="rId5" Type="http://schemas.openxmlformats.org/officeDocument/2006/relationships/hyperlink" Target="http://www.domena.cz/" TargetMode="External"/><Relationship Id="rId4" Type="http://schemas.openxmlformats.org/officeDocument/2006/relationships/hyperlink" Target="http://www.regzone.cz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5.xml"/><Relationship Id="rId7" Type="http://schemas.openxmlformats.org/officeDocument/2006/relationships/slide" Target="slide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ezweb.com.au/wp-content/uploads/2011/07/hosting-server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56917" y="1524290"/>
            <a:ext cx="8229600" cy="4568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VY_32_INOVACE_05_Inf5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Adresa www, URL adresa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objasňující problematiku služeb INTERNETU -  URL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21. 3. 2012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/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dirty="0" err="1" smtClean="0">
                <a:solidFill>
                  <a:schemeClr val="tx2"/>
                </a:solidFill>
              </a:rPr>
              <a:t>Keywords</a:t>
            </a:r>
            <a:r>
              <a:rPr lang="cs-CZ" sz="1600" dirty="0" smtClean="0">
                <a:solidFill>
                  <a:schemeClr val="tx2"/>
                </a:solidFill>
              </a:rPr>
              <a:t>:	adresa www, URL, server, </a:t>
            </a:r>
            <a:r>
              <a:rPr lang="cs-CZ" sz="1600" dirty="0" smtClean="0">
                <a:solidFill>
                  <a:schemeClr val="tx2"/>
                </a:solidFill>
              </a:rPr>
              <a:t>doména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3" y="116632"/>
            <a:ext cx="7488832" cy="13308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921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7200" b="1" dirty="0" smtClean="0"/>
              <a:t>Adresa WWW</a:t>
            </a:r>
            <a:r>
              <a:rPr lang="cs-CZ" sz="7200" b="1" dirty="0"/>
              <a:t/>
            </a:r>
            <a:br>
              <a:rPr lang="cs-CZ" sz="7200" b="1" dirty="0"/>
            </a:br>
            <a:r>
              <a:rPr lang="cs-CZ" sz="6000" b="1" dirty="0" smtClean="0"/>
              <a:t>URL adresa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399070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www stránky jsou uloženy na webovém serveru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Servery v internetu jsou označeny jedinečnou IP adresou – číselný kód ve tvaru:</a:t>
            </a:r>
            <a:endParaRPr lang="cs-CZ" sz="2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Adresa www stránky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63688" y="5013176"/>
            <a:ext cx="5517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valon CE" pitchFamily="2" charset="0"/>
              </a:rPr>
              <a:t>124.456.789.123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valon 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4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8022" y="2636912"/>
            <a:ext cx="7408333" cy="3450696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Takové adresy si nelze pamatovat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Proto jsou v síti internet </a:t>
            </a:r>
            <a:r>
              <a:rPr lang="cs-CZ" sz="2800" b="1" u="sng" dirty="0" smtClean="0"/>
              <a:t>doménové</a:t>
            </a:r>
            <a:r>
              <a:rPr lang="cs-CZ" sz="2800" b="1" dirty="0" smtClean="0"/>
              <a:t> servery DNS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Jejich úkolem je vzájemný </a:t>
            </a:r>
            <a:r>
              <a:rPr lang="cs-CZ" sz="2800" b="1" dirty="0"/>
              <a:t>převod  doménových jmen a IP adres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Adresa www stránky</a:t>
            </a:r>
            <a:endParaRPr lang="cs-CZ" dirty="0"/>
          </a:p>
        </p:txBody>
      </p:sp>
      <p:pic>
        <p:nvPicPr>
          <p:cNvPr id="1026" name="Picture 2" descr="C:\Users\AdminICT\AppData\Local\Microsoft\Windows\Temporary Internet Files\Content.IE5\3W5O4YNA\MC9004247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654266"/>
            <a:ext cx="2068190" cy="215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31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2711764"/>
            <a:ext cx="7704855" cy="3450696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Jedinečné jméno počítače či sítě připojené k internetu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Jiný počítač v síti nemůže mít stejnou doménu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Doména</a:t>
            </a:r>
            <a:endParaRPr lang="cs-CZ" dirty="0"/>
          </a:p>
        </p:txBody>
      </p:sp>
      <p:pic>
        <p:nvPicPr>
          <p:cNvPr id="2052" name="Picture 4" descr="C:\Users\AdminICT\AppData\Local\Microsoft\Windows\Temporary Internet Files\Content.IE5\M2MTZCAY\MP9004243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3366444" cy="2211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4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Doména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4" y="2663359"/>
            <a:ext cx="66655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www.seznam.cz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5940152" y="4869160"/>
            <a:ext cx="2952328" cy="1728192"/>
          </a:xfrm>
          <a:prstGeom prst="wedgeRoundRectCallout">
            <a:avLst>
              <a:gd name="adj1" fmla="val 1647"/>
              <a:gd name="adj2" fmla="val -115861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ový popisek 5"/>
          <p:cNvSpPr/>
          <p:nvPr/>
        </p:nvSpPr>
        <p:spPr>
          <a:xfrm>
            <a:off x="539552" y="4894790"/>
            <a:ext cx="3744416" cy="1702562"/>
          </a:xfrm>
          <a:prstGeom prst="wedgeRoundRectCallout">
            <a:avLst>
              <a:gd name="adj1" fmla="val 69586"/>
              <a:gd name="adj2" fmla="val -114154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5040758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Doména nejvyššího řádu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Národní doména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7564" y="5040757"/>
            <a:ext cx="35283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rgbClr val="FF0000"/>
                </a:solidFill>
              </a:rPr>
              <a:t>Jedinečná doména</a:t>
            </a:r>
          </a:p>
          <a:p>
            <a:pPr algn="ctr"/>
            <a:r>
              <a:rPr lang="cs-CZ" sz="2800" b="1" dirty="0">
                <a:solidFill>
                  <a:srgbClr val="FF0000"/>
                </a:solidFill>
              </a:rPr>
              <a:t>Registrovaná u </a:t>
            </a:r>
            <a:r>
              <a:rPr lang="cs-CZ" sz="2800" b="1" dirty="0" smtClean="0">
                <a:solidFill>
                  <a:srgbClr val="FF0000"/>
                </a:solidFill>
              </a:rPr>
              <a:t>registrátora domén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12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564904"/>
            <a:ext cx="7408333" cy="345069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err="1" smtClean="0"/>
              <a:t>cz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eu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uk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us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it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sk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at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ru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pt-BR" sz="2800" b="1" dirty="0" smtClean="0"/>
              <a:t>com</a:t>
            </a:r>
            <a:r>
              <a:rPr lang="cs-CZ" sz="2800" b="1" dirty="0" smtClean="0"/>
              <a:t>,</a:t>
            </a:r>
            <a:r>
              <a:rPr lang="pt-BR" sz="2800" b="1" dirty="0" smtClean="0"/>
              <a:t> info</a:t>
            </a:r>
            <a:r>
              <a:rPr lang="cs-CZ" sz="2800" b="1" dirty="0" smtClean="0"/>
              <a:t>,</a:t>
            </a:r>
            <a:r>
              <a:rPr lang="pt-BR" sz="2800" b="1" dirty="0" smtClean="0"/>
              <a:t> net</a:t>
            </a:r>
            <a:r>
              <a:rPr lang="cs-CZ" sz="2800" b="1" dirty="0" smtClean="0"/>
              <a:t>,</a:t>
            </a:r>
            <a:r>
              <a:rPr lang="pt-BR" sz="2800" b="1" dirty="0" smtClean="0"/>
              <a:t> org</a:t>
            </a:r>
            <a:r>
              <a:rPr lang="cs-CZ" sz="2800" b="1" dirty="0" smtClean="0"/>
              <a:t>, </a:t>
            </a:r>
            <a:r>
              <a:rPr lang="pt-BR" sz="2800" b="1" dirty="0" smtClean="0"/>
              <a:t>e</a:t>
            </a:r>
            <a:r>
              <a:rPr lang="cs-CZ" sz="2800" b="1" dirty="0" smtClean="0"/>
              <a:t>d</a:t>
            </a:r>
            <a:r>
              <a:rPr lang="pt-BR" sz="2800" b="1" dirty="0" smtClean="0"/>
              <a:t>u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aero, </a:t>
            </a:r>
            <a:r>
              <a:rPr lang="cs-CZ" sz="2800" b="1" dirty="0" err="1" smtClean="0"/>
              <a:t>cat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coop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jobs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mobi</a:t>
            </a:r>
            <a:r>
              <a:rPr lang="cs-CZ" sz="2800" b="1" dirty="0" smtClean="0"/>
              <a:t>, museum, </a:t>
            </a:r>
            <a:r>
              <a:rPr lang="cs-CZ" sz="2800" b="1" dirty="0" err="1" smtClean="0"/>
              <a:t>travel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 domén nejvyššího řádu</a:t>
            </a:r>
            <a:br>
              <a:rPr lang="cs-CZ" dirty="0" smtClean="0"/>
            </a:br>
            <a:r>
              <a:rPr lang="cs-CZ" dirty="0" smtClean="0"/>
              <a:t>(národních)</a:t>
            </a:r>
            <a:endParaRPr lang="cs-CZ" dirty="0"/>
          </a:p>
        </p:txBody>
      </p:sp>
      <p:pic>
        <p:nvPicPr>
          <p:cNvPr id="3076" name="Picture 4" descr="C:\Users\AdminICT\AppData\Local\Microsoft\Windows\Temporary Internet Files\Content.IE5\883HIH4N\MC900433176[1]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8E8EA"/>
              </a:clrFrom>
              <a:clrTo>
                <a:srgbClr val="E8E8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129" y="4102915"/>
            <a:ext cx="3632448" cy="272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69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5" y="2675467"/>
            <a:ext cx="8136904" cy="3450696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národním správcem domén pro Českou republiku je sdružení CZ.NIC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dirty="0" smtClean="0"/>
              <a:t>jde o sdružení založené </a:t>
            </a:r>
            <a:r>
              <a:rPr lang="cs-CZ" sz="2800" b="1" dirty="0"/>
              <a:t>roku 1998 předními poskytovateli internetových </a:t>
            </a:r>
            <a:r>
              <a:rPr lang="cs-CZ" sz="2800" b="1" dirty="0" smtClean="0"/>
              <a:t>služeb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dirty="0" smtClean="0">
                <a:hlinkClick r:id="rId2"/>
              </a:rPr>
              <a:t>CZ.NIC</a:t>
            </a:r>
            <a:endParaRPr lang="cs-CZ" sz="2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správce domén</a:t>
            </a:r>
            <a:endParaRPr lang="cs-CZ" dirty="0"/>
          </a:p>
        </p:txBody>
      </p:sp>
      <p:pic>
        <p:nvPicPr>
          <p:cNvPr id="4099" name="Picture 3" descr="C:\Users\AdminICT\AppData\Local\Microsoft\Windows\Temporary Internet Files\Content.IE5\3W5O4YNA\MP9004243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800283"/>
            <a:ext cx="3131840" cy="205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39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hlinkClick r:id="rId2"/>
              </a:rPr>
              <a:t>www.domeny.cz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hlinkClick r:id="rId3"/>
              </a:rPr>
              <a:t>www.domenovecentrum.cz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hlinkClick r:id="rId4"/>
              </a:rPr>
              <a:t>www.regzone.cz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hlinkClick r:id="rId5"/>
              </a:rPr>
              <a:t>www.domena.cz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hlinkClick r:id="rId6"/>
              </a:rPr>
              <a:t>www.cesky-hosting.cz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hlinkClick r:id="rId7"/>
              </a:rPr>
              <a:t>www.czechhosting.cz</a:t>
            </a: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endParaRPr lang="cs-CZ" sz="2800" b="1" dirty="0" smtClean="0"/>
          </a:p>
          <a:p>
            <a:pPr>
              <a:buFont typeface="Arial" pitchFamily="34" charset="0"/>
              <a:buChar char="•"/>
            </a:pPr>
            <a:endParaRPr lang="cs-CZ" sz="28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Registrátoři domén</a:t>
            </a:r>
            <a:endParaRPr lang="cs-CZ" dirty="0"/>
          </a:p>
        </p:txBody>
      </p:sp>
      <p:pic>
        <p:nvPicPr>
          <p:cNvPr id="5122" name="Picture 2" descr="http://www.jezweb.com.au/wp-content/uploads/2011/07/hosting-server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1048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67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7"/>
            <a:ext cx="8568951" cy="345069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800" b="1" dirty="0" smtClean="0"/>
              <a:t>Co je IP adresa?					</a:t>
            </a:r>
            <a:r>
              <a:rPr lang="cs-CZ" sz="2800" b="1" dirty="0" smtClean="0">
                <a:hlinkClick r:id="rId2" action="ppaction://hlinksldjump"/>
              </a:rPr>
              <a:t>pomoc</a:t>
            </a:r>
            <a:endParaRPr lang="cs-CZ" sz="2800" b="1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800" b="1" dirty="0" smtClean="0"/>
              <a:t>Co víš o doméně?					</a:t>
            </a:r>
            <a:r>
              <a:rPr lang="cs-CZ" sz="2800" b="1" dirty="0" smtClean="0">
                <a:hlinkClick r:id="rId3" action="ppaction://hlinksldjump"/>
              </a:rPr>
              <a:t>pomoc</a:t>
            </a:r>
            <a:endParaRPr lang="cs-CZ" sz="2800" b="1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800" b="1" dirty="0" smtClean="0"/>
              <a:t>Jak vypadá adresa www stránky?			</a:t>
            </a:r>
            <a:r>
              <a:rPr lang="cs-CZ" sz="2800" b="1" dirty="0" smtClean="0">
                <a:hlinkClick r:id="rId4" action="ppaction://hlinksldjump"/>
              </a:rPr>
              <a:t>pomoc</a:t>
            </a:r>
            <a:endParaRPr lang="cs-CZ" sz="2800" b="1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800" b="1" dirty="0" smtClean="0"/>
              <a:t>Co je doména nejvyššího řádu?			</a:t>
            </a:r>
            <a:r>
              <a:rPr lang="cs-CZ" sz="2800" b="1" dirty="0" smtClean="0">
                <a:hlinkClick r:id="rId5" action="ppaction://hlinksldjump"/>
              </a:rPr>
              <a:t>pomoc</a:t>
            </a:r>
            <a:endParaRPr lang="cs-CZ" sz="2800" b="1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800" b="1" dirty="0" smtClean="0"/>
              <a:t>Kdo je správcem naší národní domény?		</a:t>
            </a:r>
            <a:r>
              <a:rPr lang="cs-CZ" sz="2800" b="1" dirty="0" smtClean="0">
                <a:hlinkClick r:id="rId6" action="ppaction://hlinksldjump"/>
              </a:rPr>
              <a:t>pomoc</a:t>
            </a:r>
            <a:endParaRPr lang="cs-CZ" sz="2800" b="1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800" b="1" dirty="0" smtClean="0"/>
              <a:t>Znáš nějakého registrátora?			</a:t>
            </a:r>
            <a:r>
              <a:rPr lang="cs-CZ" sz="2800" b="1" dirty="0" smtClean="0">
                <a:hlinkClick r:id="rId7" action="ppaction://hlinksldjump"/>
              </a:rPr>
              <a:t>pomoc</a:t>
            </a:r>
            <a:endParaRPr lang="cs-CZ" sz="2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Vyzkoušej se:</a:t>
            </a:r>
            <a:endParaRPr lang="cs-CZ" dirty="0"/>
          </a:p>
        </p:txBody>
      </p:sp>
      <p:pic>
        <p:nvPicPr>
          <p:cNvPr id="6146" name="Picture 2" descr="C:\Users\AdminICT\AppData\Local\Microsoft\Windows\Temporary Internet Files\Content.IE5\883HIH4N\MC90044149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9407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2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675467"/>
            <a:ext cx="8568952" cy="3450696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400" dirty="0"/>
              <a:t>[cit. </a:t>
            </a:r>
            <a:r>
              <a:rPr lang="cs-CZ" sz="1400" dirty="0" smtClean="0"/>
              <a:t>2012-03-21] </a:t>
            </a:r>
            <a:r>
              <a:rPr lang="cs-CZ" sz="1400" dirty="0"/>
              <a:t>dostupné na: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www.jezweb.com.au/wp-content/uploads/2011/07/hosting-servers.jpg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 smtClean="0"/>
              <a:t>Ostatní obrazový materiál Kliparty sady Office</a:t>
            </a:r>
          </a:p>
          <a:p>
            <a:pPr marL="0" indent="0" algn="ctr">
              <a:buNone/>
            </a:pPr>
            <a:r>
              <a:rPr lang="cs-CZ" sz="1400" b="1" dirty="0">
                <a:solidFill>
                  <a:srgbClr val="FF0000"/>
                </a:solidFill>
              </a:rPr>
              <a:t>Použit výhradně </a:t>
            </a:r>
            <a:r>
              <a:rPr lang="cs-CZ" sz="1400" b="1">
                <a:solidFill>
                  <a:srgbClr val="FF0000"/>
                </a:solidFill>
              </a:rPr>
              <a:t>obrazový </a:t>
            </a:r>
            <a:r>
              <a:rPr lang="cs-CZ" sz="1400" b="1" smtClean="0">
                <a:solidFill>
                  <a:srgbClr val="FF0000"/>
                </a:solidFill>
              </a:rPr>
              <a:t>materiál Creative</a:t>
            </a:r>
            <a:r>
              <a:rPr lang="cs-CZ" sz="1400" b="1" dirty="0" smtClean="0">
                <a:solidFill>
                  <a:srgbClr val="FF0000"/>
                </a:solidFill>
              </a:rPr>
              <a:t> </a:t>
            </a:r>
            <a:r>
              <a:rPr lang="cs-CZ" sz="1400" b="1" dirty="0" err="1">
                <a:solidFill>
                  <a:srgbClr val="FF0000"/>
                </a:solidFill>
              </a:rPr>
              <a:t>Commons</a:t>
            </a:r>
            <a:r>
              <a:rPr lang="cs-CZ" sz="1400" b="1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675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79</TotalTime>
  <Words>195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Prezentace aplikace PowerPoint</vt:lpstr>
      <vt:lpstr>Adresa WWW URL adresa</vt:lpstr>
      <vt:lpstr>Adresa www stránky</vt:lpstr>
      <vt:lpstr>Adresa www stránky</vt:lpstr>
      <vt:lpstr>Doména</vt:lpstr>
      <vt:lpstr>Doména</vt:lpstr>
      <vt:lpstr>Příklad domén nejvyššího řádu (národních)</vt:lpstr>
      <vt:lpstr>Národní správce domén</vt:lpstr>
      <vt:lpstr>Registrátoři domén</vt:lpstr>
      <vt:lpstr>Vyzkoušej se: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PN</cp:lastModifiedBy>
  <cp:revision>16</cp:revision>
  <dcterms:modified xsi:type="dcterms:W3CDTF">2013-04-02T11:58:47Z</dcterms:modified>
</cp:coreProperties>
</file>