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9"/>
  </p:notesMasterIdLst>
  <p:sldIdLst>
    <p:sldId id="263" r:id="rId3"/>
    <p:sldId id="257" r:id="rId4"/>
    <p:sldId id="264" r:id="rId5"/>
    <p:sldId id="265" r:id="rId6"/>
    <p:sldId id="266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82444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35107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78176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22921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13766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37136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559868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7286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11334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52069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4418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6588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Název školy: Základní škola Brandýs nad Labem – Stará Boleslav, Školní 291</a:t>
            </a:r>
            <a:br>
              <a:rPr lang="cs-CZ" sz="3200" dirty="0" smtClean="0"/>
            </a:br>
            <a:r>
              <a:rPr lang="cs-CZ" sz="3200" dirty="0" smtClean="0"/>
              <a:t>Autor: Mgr. Olga Slováková</a:t>
            </a:r>
            <a:br>
              <a:rPr lang="cs-CZ" sz="3200" dirty="0" smtClean="0"/>
            </a:br>
            <a:r>
              <a:rPr lang="cs-CZ" sz="3200" dirty="0" smtClean="0"/>
              <a:t>Název materiálu</a:t>
            </a:r>
            <a:r>
              <a:rPr lang="cs-CZ" sz="3200" smtClean="0"/>
              <a:t>: VY_32_INOVACE_15_VZTAH </a:t>
            </a:r>
            <a:r>
              <a:rPr lang="cs-CZ" sz="3200" dirty="0" smtClean="0"/>
              <a:t>ČLOVĚKA K PŘÍRODĚ</a:t>
            </a:r>
            <a:br>
              <a:rPr lang="cs-CZ" sz="3200" dirty="0" smtClean="0"/>
            </a:br>
            <a:r>
              <a:rPr lang="cs-CZ" sz="3200" dirty="0" smtClean="0"/>
              <a:t>Výchova k občanství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7704856" cy="62292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85184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32598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Materiál pro žáky 7. ročníku praktické školy - </a:t>
            </a:r>
            <a:r>
              <a:rPr lang="cs-CZ" dirty="0" smtClean="0"/>
              <a:t>            o </a:t>
            </a:r>
            <a:r>
              <a:rPr lang="cs-CZ" dirty="0" smtClean="0"/>
              <a:t>zákonitostech v koloběhu přírody, </a:t>
            </a:r>
            <a:r>
              <a:rPr lang="cs-CZ" dirty="0" smtClean="0"/>
              <a:t>vysvětlení </a:t>
            </a:r>
            <a:r>
              <a:rPr lang="cs-CZ" dirty="0" smtClean="0"/>
              <a:t>důležitosti vztahu člověka a jeho působení na své okolí a celou planetu Zemi.</a:t>
            </a:r>
          </a:p>
          <a:p>
            <a:pPr marL="0" indent="0" algn="just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Vztah člověka k přírodě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5028" y="1600200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Ukázka z knihy „Malý princ“ – A. de Saint – Exupéry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Ráno před odchodem dal planetu pěkně do pořádku.</a:t>
            </a:r>
          </a:p>
          <a:p>
            <a:r>
              <a:rPr lang="cs-CZ" dirty="0"/>
              <a:t>Pečlivě vymetl nevyhaslé sopky…</a:t>
            </a:r>
          </a:p>
          <a:p>
            <a:r>
              <a:rPr lang="cs-CZ" dirty="0"/>
              <a:t>… Měl také jednu vyhaslou sopku.</a:t>
            </a:r>
          </a:p>
          <a:p>
            <a:r>
              <a:rPr lang="cs-CZ" dirty="0"/>
              <a:t>Ale vždycky říkával: „Člověk nikdy neví!“,</a:t>
            </a:r>
          </a:p>
          <a:p>
            <a:r>
              <a:rPr lang="cs-CZ" dirty="0"/>
              <a:t>a tak vymetl i tu vyhaslou.</a:t>
            </a:r>
          </a:p>
          <a:p>
            <a:r>
              <a:rPr lang="cs-CZ" dirty="0"/>
              <a:t>…Jsou-li sopky dobře vymeteny, hoří </a:t>
            </a:r>
            <a:r>
              <a:rPr lang="cs-CZ" dirty="0" smtClean="0"/>
              <a:t>mírně                            </a:t>
            </a:r>
            <a:r>
              <a:rPr lang="cs-CZ" dirty="0"/>
              <a:t>a pravidelně, nevybuchují.</a:t>
            </a:r>
          </a:p>
          <a:p>
            <a:r>
              <a:rPr lang="cs-CZ" dirty="0"/>
              <a:t>Na naší Zemi jsme ovšem příliš malí, abychom si mohli vymetat sopky.</a:t>
            </a:r>
          </a:p>
          <a:p>
            <a:endParaRPr lang="cs-CZ" dirty="0"/>
          </a:p>
        </p:txBody>
      </p:sp>
      <p:pic>
        <p:nvPicPr>
          <p:cNvPr id="1028" name="Picture 4" descr="C:\Users\User\AppData\Local\Microsoft\Windows\Temporary Internet Files\Content.IE5\DE4CGPLA\MC9002933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068960"/>
            <a:ext cx="1725473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46476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Příroda a 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 historii Země se první stopy lidské činnosti objevují v pravěku</a:t>
            </a:r>
          </a:p>
          <a:p>
            <a:r>
              <a:rPr lang="cs-CZ" dirty="0" smtClean="0"/>
              <a:t>Člověk se učil obdělávat půdu a ochočit si nějaké domácí zvířata</a:t>
            </a:r>
            <a:endParaRPr lang="cs-CZ" dirty="0"/>
          </a:p>
        </p:txBody>
      </p:sp>
      <p:pic>
        <p:nvPicPr>
          <p:cNvPr id="2050" name="Picture 2" descr="C:\Users\User\AppData\Local\Microsoft\Windows\Temporary Internet Files\Content.IE5\AM1I8PN9\MC900233519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412776"/>
            <a:ext cx="2348514" cy="2035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ser\AppData\Local\Microsoft\Windows\Temporary Internet Files\Content.IE5\DE4CGPLA\MP9004016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20582" y="3914630"/>
            <a:ext cx="1769305" cy="2652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ser\AppData\Local\Microsoft\Windows\Temporary Internet Files\Content.IE5\K0O7W0UI\MP9004073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62941" y="4323956"/>
            <a:ext cx="3417169" cy="227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5603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Člověk a dnešní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Člověk se chová sobecky a nemyslí </a:t>
            </a:r>
            <a:r>
              <a:rPr lang="cs-CZ" dirty="0" smtClean="0"/>
              <a:t>                do </a:t>
            </a:r>
            <a:r>
              <a:rPr lang="cs-CZ" dirty="0" smtClean="0"/>
              <a:t>budoucnosti</a:t>
            </a:r>
          </a:p>
          <a:p>
            <a:r>
              <a:rPr lang="cs-CZ" dirty="0" smtClean="0"/>
              <a:t>Člověk asi nemá rád zeleň a čistou přírodu</a:t>
            </a:r>
            <a:endParaRPr lang="cs-CZ" dirty="0"/>
          </a:p>
        </p:txBody>
      </p:sp>
      <p:pic>
        <p:nvPicPr>
          <p:cNvPr id="3074" name="Picture 2" descr="C:\Users\User\AppData\Local\Microsoft\Windows\Temporary Internet Files\Content.IE5\DE4CGPLA\MC900150807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340768"/>
            <a:ext cx="1822399" cy="1689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ser\AppData\Local\Microsoft\Windows\Temporary Internet Files\Content.IE5\K0O7W0UI\MC9004372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340768"/>
            <a:ext cx="2698912" cy="26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ser\AppData\Local\Microsoft\Windows\Temporary Internet Files\Content.IE5\AM1I8PN9\MP9001452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94784" y="3717032"/>
            <a:ext cx="1656915" cy="2568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ser\AppData\Local\Microsoft\Windows\Temporary Internet Files\Content.IE5\DE4CGPLA\MP90040322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01970"/>
            <a:ext cx="3427220" cy="2283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User\AppData\Local\Microsoft\Windows\Temporary Internet Files\Content.IE5\K0O7W0UI\MP90040006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74454" y="4101896"/>
            <a:ext cx="2729994" cy="2183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62896" y="4569229"/>
            <a:ext cx="2445208" cy="1535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14889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www.office.microsoft.com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236</TotalTime>
  <Words>102</Words>
  <Application>Microsoft Office PowerPoint</Application>
  <PresentationFormat>Předvádění na obrazovce (4:3)</PresentationFormat>
  <Paragraphs>22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Motiv sady Office</vt:lpstr>
      <vt:lpstr>Název školy: Základní škola Brandýs nad Labem – Stará Boleslav, Školní 291 Autor: Mgr. Olga Slováková Název materiálu: VY_32_INOVACE_15_VZTAH ČLOVĚKA K PŘÍRODĚ Výchova k občanství</vt:lpstr>
      <vt:lpstr>ANOTACE</vt:lpstr>
      <vt:lpstr>Vztah člověka k přírodě</vt:lpstr>
      <vt:lpstr>Příroda a my</vt:lpstr>
      <vt:lpstr>Člověk a dnešní Země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37</cp:revision>
  <dcterms:created xsi:type="dcterms:W3CDTF">2011-06-20T10:40:08Z</dcterms:created>
  <dcterms:modified xsi:type="dcterms:W3CDTF">2013-04-02T12:13:19Z</dcterms:modified>
</cp:coreProperties>
</file>