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17"/>
  </p:notesMasterIdLst>
  <p:sldIdLst>
    <p:sldId id="270" r:id="rId3"/>
    <p:sldId id="271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9144000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80" d="100"/>
          <a:sy n="80" d="100"/>
        </p:scale>
        <p:origin x="-864" y="-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118B46-68B2-40FD-936F-D9C68D5E3F3A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E8CBC-4EA9-4607-91CA-628020E9EA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9728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C630030-3DC1-4FBA-B4A3-095778EE4C56}" type="slidenum">
              <a:rPr lang="cs-CZ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60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5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665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16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04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49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093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24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97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35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81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5E60F-A61D-4CA7-B713-2EE91A5CA0A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10C11-BAA5-4052-8A25-69AAC7135F9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35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354C4-6881-4DE7-9F59-74978DF8FD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09E42-27E6-421D-BD44-E69967D19B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370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3C86-3B22-4D33-8AC8-B9ED6786D27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375DE-FF9B-4C16-B860-D518EE0827E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5741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5441B-9AA3-4BD8-B93C-93D9674CD50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672A4-2150-4324-A0A7-28CE850574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0842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32022-F040-4ABC-9630-2856B0E6E80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02866-5C30-4E95-8221-0581C4CB3A0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534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7850B-3162-46C0-B49E-DD6F836BAD7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B98A9-22D2-4B96-B710-6D2EFCFFA83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0512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F2110-173A-4D2F-98EA-FC55CCCBA2A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78685-784E-4837-80C4-F9FC5CC0166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5028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4BFF1-463C-4DEE-9C20-3AAF8AB94F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0EF30-A2C9-4AA4-B88B-74353B8EF66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374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E6D80-71FD-412B-BC5C-BDBD3713C52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A346F-2F2D-4BF5-B0B1-C91193049EB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955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0A6CF-0348-44B6-8F2D-E4505E4F9BC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E3E1C-2FD3-4DEB-A8E0-46D84E2CCA1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561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109F9-0983-48AD-A512-243F9E14803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3E591-64B1-415C-A57D-CD59C27AD2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623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3C52C-AA2F-4BB6-9D9C-88138C1FA49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6054D-AE62-42AD-BEA5-FAD7FD5FABB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645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840F2F-108F-4643-B0B2-630C8B0FEEA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BD197F-2E74-48F1-8FAA-E85F1F0677B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6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lickr.com/photos/yahya/132962285/" TargetMode="External"/><Relationship Id="rId3" Type="http://schemas.openxmlformats.org/officeDocument/2006/relationships/hyperlink" Target="http://www.flickr.com/photos/ugardener/3292581624/" TargetMode="External"/><Relationship Id="rId7" Type="http://schemas.openxmlformats.org/officeDocument/2006/relationships/hyperlink" Target="http://www.flickr.com/photos/brentdanley/2359749660/" TargetMode="External"/><Relationship Id="rId2" Type="http://schemas.openxmlformats.org/officeDocument/2006/relationships/hyperlink" Target="http://www.flickr.com/photos/abaransk/3673325713/sizes/l/in/photostrea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lickr.com/photos/jb_1984/5920386022/" TargetMode="External"/><Relationship Id="rId11" Type="http://schemas.openxmlformats.org/officeDocument/2006/relationships/hyperlink" Target="http://www.flickr.com/photos/j3sus/4758162721/sizes/l/in/photostream/" TargetMode="External"/><Relationship Id="rId5" Type="http://schemas.openxmlformats.org/officeDocument/2006/relationships/hyperlink" Target="http://www.flickr.com/photos/77506989@N00/471287779/sizes/l/in/photostream/" TargetMode="External"/><Relationship Id="rId10" Type="http://schemas.openxmlformats.org/officeDocument/2006/relationships/hyperlink" Target="http://www.flickr.com/photos/timpers/6202892149/" TargetMode="External"/><Relationship Id="rId4" Type="http://schemas.openxmlformats.org/officeDocument/2006/relationships/hyperlink" Target="http://www.flickr.com/photos/kelehen/5593711738/" TargetMode="External"/><Relationship Id="rId9" Type="http://schemas.openxmlformats.org/officeDocument/2006/relationships/hyperlink" Target="http://www.flickr.com/photos/loudclaw/6282726935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 descr="Logolink_projekt_2011 v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33375"/>
            <a:ext cx="6091237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Obdélník 5"/>
          <p:cNvSpPr>
            <a:spLocks noChangeArrowheads="1"/>
          </p:cNvSpPr>
          <p:nvPr/>
        </p:nvSpPr>
        <p:spPr bwMode="auto">
          <a:xfrm>
            <a:off x="179388" y="1844675"/>
            <a:ext cx="8640762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prstClr val="black"/>
                </a:solidFill>
                <a:cs typeface="Arial" charset="0"/>
              </a:rPr>
              <a:t>EU peníze školám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i="1" dirty="0">
                <a:solidFill>
                  <a:prstClr val="black"/>
                </a:solidFill>
                <a:cs typeface="Arial" charset="0"/>
              </a:rPr>
              <a:t>Základní škola Čachovice a Mateřská škola Struhy, Komenského 96,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i="1" dirty="0">
                <a:solidFill>
                  <a:prstClr val="black"/>
                </a:solidFill>
                <a:cs typeface="Arial" charset="0"/>
              </a:rPr>
              <a:t> příspěvková organizace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b="1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b="1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z="2000" b="1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prstClr val="black"/>
                </a:solidFill>
                <a:cs typeface="Arial" charset="0"/>
              </a:rPr>
              <a:t>Označení: </a:t>
            </a:r>
            <a:r>
              <a:rPr lang="cs-CZ" sz="2000" b="1" dirty="0" smtClean="0">
                <a:solidFill>
                  <a:prstClr val="black"/>
                </a:solidFill>
                <a:cs typeface="Arial" charset="0"/>
              </a:rPr>
              <a:t>VY_INOVACE_01_KvAj8  </a:t>
            </a:r>
            <a:r>
              <a:rPr lang="cs-CZ" sz="2000" dirty="0">
                <a:solidFill>
                  <a:prstClr val="black"/>
                </a:solidFill>
                <a:cs typeface="Arial" charset="0"/>
              </a:rPr>
              <a:t>	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dirty="0" smtClean="0">
                <a:solidFill>
                  <a:prstClr val="black"/>
                </a:solidFill>
                <a:cs typeface="Arial" charset="0"/>
              </a:rPr>
              <a:t>Předmět: Anglický jazyk</a:t>
            </a:r>
            <a:endParaRPr lang="cs-CZ" sz="2000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prstClr val="black"/>
                </a:solidFill>
                <a:cs typeface="Arial" charset="0"/>
              </a:rPr>
              <a:t>Ročník:</a:t>
            </a:r>
            <a:r>
              <a:rPr lang="cs-CZ" sz="2000" dirty="0">
                <a:solidFill>
                  <a:prstClr val="black"/>
                </a:solidFill>
                <a:cs typeface="Arial" charset="0"/>
              </a:rPr>
              <a:t>	</a:t>
            </a:r>
            <a:r>
              <a:rPr lang="cs-CZ" sz="2000" dirty="0" smtClean="0">
                <a:solidFill>
                  <a:prstClr val="black"/>
                </a:solidFill>
                <a:cs typeface="Arial" charset="0"/>
              </a:rPr>
              <a:t>  8.</a:t>
            </a:r>
            <a:endParaRPr lang="cs-CZ" sz="2000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dirty="0" smtClean="0">
                <a:solidFill>
                  <a:prstClr val="black"/>
                </a:solidFill>
                <a:cs typeface="Arial" charset="0"/>
              </a:rPr>
              <a:t>Téma:</a:t>
            </a:r>
            <a:r>
              <a:rPr lang="cs-CZ" sz="2000" dirty="0" smtClean="0">
                <a:solidFill>
                  <a:prstClr val="black"/>
                </a:solidFill>
                <a:cs typeface="Arial" charset="0"/>
              </a:rPr>
              <a:t>       </a:t>
            </a:r>
            <a:r>
              <a:rPr lang="en-US" sz="2000" smtClean="0">
                <a:solidFill>
                  <a:prstClr val="black"/>
                </a:solidFill>
                <a:cs typeface="Arial" charset="0"/>
              </a:rPr>
              <a:t>Town</a:t>
            </a:r>
            <a:endParaRPr lang="cs-CZ" sz="2000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prstClr val="black"/>
                </a:solidFill>
                <a:cs typeface="Arial" charset="0"/>
              </a:rPr>
              <a:t>Název:</a:t>
            </a:r>
            <a:r>
              <a:rPr lang="cs-CZ" sz="2000" dirty="0">
                <a:solidFill>
                  <a:prstClr val="black"/>
                </a:solidFill>
                <a:cs typeface="Arial" charset="0"/>
              </a:rPr>
              <a:t>	</a:t>
            </a:r>
            <a:r>
              <a:rPr lang="cs-CZ" sz="2000" dirty="0" smtClean="0">
                <a:solidFill>
                  <a:prstClr val="black"/>
                </a:solidFill>
                <a:cs typeface="Arial" charset="0"/>
              </a:rPr>
              <a:t>  </a:t>
            </a:r>
            <a:r>
              <a:rPr lang="cs-CZ" sz="2000" dirty="0" err="1" smtClean="0">
                <a:solidFill>
                  <a:prstClr val="black"/>
                </a:solidFill>
                <a:cs typeface="Arial" charset="0"/>
              </a:rPr>
              <a:t>Signs</a:t>
            </a:r>
            <a:r>
              <a:rPr lang="cs-CZ" sz="2000" dirty="0" smtClean="0">
                <a:solidFill>
                  <a:prstClr val="black"/>
                </a:solidFill>
                <a:cs typeface="Arial" charset="0"/>
              </a:rPr>
              <a:t> in a </a:t>
            </a:r>
            <a:r>
              <a:rPr lang="cs-CZ" sz="2000" dirty="0" err="1" smtClean="0">
                <a:solidFill>
                  <a:prstClr val="black"/>
                </a:solidFill>
                <a:cs typeface="Arial" charset="0"/>
              </a:rPr>
              <a:t>town</a:t>
            </a:r>
            <a:endParaRPr lang="cs-CZ" sz="2000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prstClr val="black"/>
                </a:solidFill>
                <a:cs typeface="Arial" charset="0"/>
              </a:rPr>
              <a:t>Autor:</a:t>
            </a:r>
            <a:r>
              <a:rPr lang="cs-CZ" sz="2000" dirty="0">
                <a:solidFill>
                  <a:prstClr val="black"/>
                </a:solidFill>
                <a:cs typeface="Arial" charset="0"/>
              </a:rPr>
              <a:t>	</a:t>
            </a:r>
            <a:r>
              <a:rPr lang="cs-CZ" sz="2000" dirty="0" smtClean="0">
                <a:solidFill>
                  <a:prstClr val="black"/>
                </a:solidFill>
                <a:cs typeface="Arial" charset="0"/>
              </a:rPr>
              <a:t>  Vlasta </a:t>
            </a:r>
            <a:r>
              <a:rPr lang="cs-CZ" sz="2000" dirty="0" err="1" smtClean="0">
                <a:solidFill>
                  <a:prstClr val="black"/>
                </a:solidFill>
                <a:cs typeface="Arial" charset="0"/>
              </a:rPr>
              <a:t>Kouříková</a:t>
            </a:r>
            <a:endParaRPr lang="cs-CZ" sz="2000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prstClr val="black"/>
                </a:solidFill>
                <a:cs typeface="Arial" charset="0"/>
              </a:rPr>
              <a:t>Popis:</a:t>
            </a:r>
            <a:r>
              <a:rPr lang="cs-CZ" sz="2000" dirty="0">
                <a:solidFill>
                  <a:prstClr val="black"/>
                </a:solidFill>
                <a:cs typeface="Arial" charset="0"/>
              </a:rPr>
              <a:t>	</a:t>
            </a:r>
            <a:r>
              <a:rPr lang="cs-CZ" sz="2000" dirty="0" smtClean="0">
                <a:solidFill>
                  <a:prstClr val="black"/>
                </a:solidFill>
                <a:cs typeface="Arial" charset="0"/>
              </a:rPr>
              <a:t>  Prezentace s přiřazováním nápisů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z="20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28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 k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procházejí jednotlivými snímky (</a:t>
            </a:r>
            <a:r>
              <a:rPr lang="cs-CZ" dirty="0" err="1" smtClean="0"/>
              <a:t>slidy</a:t>
            </a:r>
            <a:r>
              <a:rPr lang="cs-CZ" dirty="0" smtClean="0"/>
              <a:t>) a vyhledávají správný nápis k obrázku, který kliknutím vyberou. Po kliknutí na správný nápis se nápis přesune vedle obrázku, jinak zůstane na svém místě.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Signs</a:t>
            </a:r>
            <a:r>
              <a:rPr lang="cs-CZ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in a </a:t>
            </a:r>
            <a:r>
              <a:rPr lang="cs-CZ" sz="8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town</a:t>
            </a:r>
            <a:endParaRPr lang="cs-CZ" sz="8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20169"/>
            <a:ext cx="1993896" cy="14954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68" y="4509120"/>
            <a:ext cx="1843663" cy="13845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291" y="2286144"/>
            <a:ext cx="1766168" cy="13246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11" y="4800591"/>
            <a:ext cx="1726342" cy="12947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601" y="4481205"/>
            <a:ext cx="1257548" cy="19335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176" y="2189894"/>
            <a:ext cx="1596405" cy="14607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0810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51" y="178068"/>
            <a:ext cx="2970725" cy="2016807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2314" y="293590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32736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24676" y="859435"/>
            <a:ext cx="2864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811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76" y="188640"/>
            <a:ext cx="2445593" cy="194973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551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0992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1550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09160" y="85943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779911" y="859434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087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7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057" y="211092"/>
            <a:ext cx="3171879" cy="1934713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551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0992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1550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09160" y="85943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81781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90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69" y="239544"/>
            <a:ext cx="3027862" cy="187772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551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0992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1550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09160" y="85943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56223" y="720934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281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64" y="116637"/>
            <a:ext cx="2378572" cy="202173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551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0992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1550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09160" y="85943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21036" y="107684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81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61" y="316808"/>
            <a:ext cx="2385663" cy="18215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551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0992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1550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09160" y="85943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687468" y="859434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199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272" y="316808"/>
            <a:ext cx="1464559" cy="18215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551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0992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1550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09160" y="85943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153832" y="98072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6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11" y="663887"/>
            <a:ext cx="1871782" cy="112740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551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0992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1550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09160" y="85943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04048" y="997933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4971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32" y="188640"/>
            <a:ext cx="2640185" cy="1949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551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0992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1550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09160" y="85943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47902" y="997933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32384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33" y="404664"/>
            <a:ext cx="2305404" cy="1729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287201" y="4302388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551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0992" y="213837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walk</a:t>
            </a:r>
            <a:r>
              <a:rPr lang="cs-CZ" dirty="0" smtClean="0">
                <a:latin typeface="Bernard MT Condensed" pitchFamily="18" charset="0"/>
              </a:rPr>
              <a:t> on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grass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057" y="2276871"/>
            <a:ext cx="2727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Please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32984" y="3310513"/>
            <a:ext cx="2448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Bauhaus 93" pitchFamily="82" charset="0"/>
              </a:rPr>
              <a:t>Please</a:t>
            </a:r>
            <a:r>
              <a:rPr lang="cs-CZ" dirty="0" smtClean="0">
                <a:latin typeface="Bauhaus 93" pitchFamily="82" charset="0"/>
              </a:rPr>
              <a:t> don</a:t>
            </a:r>
            <a:r>
              <a:rPr lang="en-US" dirty="0" smtClean="0">
                <a:latin typeface="Bauhaus 93" pitchFamily="82" charset="0"/>
              </a:rPr>
              <a:t>’t feed the animals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6754" y="5938247"/>
            <a:ext cx="1664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Queue this side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269850"/>
            <a:ext cx="243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Beware of the dog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11033" y="3933056"/>
            <a:ext cx="144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No visitors</a:t>
            </a:r>
          </a:p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> after 7 p.m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12364" y="5661248"/>
            <a:ext cx="983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PUSH</a:t>
            </a:r>
          </a:p>
          <a:p>
            <a:pPr algn="ctr"/>
            <a:r>
              <a:rPr lang="en-US" dirty="0" smtClean="0">
                <a:latin typeface="Arial Black" pitchFamily="34" charset="0"/>
              </a:rPr>
              <a:t>PULL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8" y="5085184"/>
            <a:ext cx="2094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Fasten seat belts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1550" y="2941181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Bernard MT Condensed" pitchFamily="18" charset="0"/>
              </a:rPr>
              <a:t>Do not </a:t>
            </a:r>
            <a:r>
              <a:rPr lang="cs-CZ" dirty="0" err="1" smtClean="0">
                <a:latin typeface="Bernard MT Condensed" pitchFamily="18" charset="0"/>
              </a:rPr>
              <a:t>lean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out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of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the</a:t>
            </a:r>
            <a:r>
              <a:rPr lang="cs-CZ" dirty="0" smtClean="0">
                <a:latin typeface="Bernard MT Condensed" pitchFamily="18" charset="0"/>
              </a:rPr>
              <a:t> </a:t>
            </a:r>
            <a:r>
              <a:rPr lang="cs-CZ" dirty="0" err="1" smtClean="0">
                <a:latin typeface="Bernard MT Condensed" pitchFamily="18" charset="0"/>
              </a:rPr>
              <a:t>window</a:t>
            </a:r>
            <a:endParaRPr lang="cs-CZ" dirty="0">
              <a:latin typeface="Bernard MT Condensed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45091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09160" y="85943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995936" y="997933"/>
            <a:ext cx="471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Arial Black" pitchFamily="34" charset="0"/>
              </a:rPr>
              <a:t>P</a:t>
            </a:r>
            <a:r>
              <a:rPr lang="cs-CZ" dirty="0" err="1" smtClean="0">
                <a:latin typeface="Arial Black" pitchFamily="34" charset="0"/>
              </a:rPr>
              <a:t>assengers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must</a:t>
            </a:r>
            <a:r>
              <a:rPr lang="cs-CZ" dirty="0" smtClean="0">
                <a:latin typeface="Arial Black" pitchFamily="34" charset="0"/>
              </a:rPr>
              <a:t> not </a:t>
            </a:r>
            <a:r>
              <a:rPr lang="cs-CZ" dirty="0" err="1">
                <a:latin typeface="Arial Black" pitchFamily="34" charset="0"/>
              </a:rPr>
              <a:t>c</a:t>
            </a:r>
            <a:r>
              <a:rPr lang="cs-CZ" dirty="0" err="1" smtClean="0">
                <a:latin typeface="Arial Black" pitchFamily="34" charset="0"/>
              </a:rPr>
              <a:t>ross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dirty="0" err="1" smtClean="0">
                <a:latin typeface="Arial Black" pitchFamily="34" charset="0"/>
              </a:rPr>
              <a:t>the</a:t>
            </a:r>
            <a:r>
              <a:rPr lang="cs-CZ" dirty="0" smtClean="0">
                <a:latin typeface="Arial Black" pitchFamily="34" charset="0"/>
              </a:rPr>
              <a:t> line </a:t>
            </a:r>
            <a:endParaRPr lang="cs-CZ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4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1" y="1408590"/>
            <a:ext cx="8881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Zdroj obrázků:</a:t>
            </a:r>
            <a:endParaRPr lang="cs-CZ" dirty="0"/>
          </a:p>
          <a:p>
            <a:r>
              <a:rPr lang="cs-CZ" dirty="0"/>
              <a:t>Všechny uveřejněné odkazy [cit. </a:t>
            </a:r>
            <a:r>
              <a:rPr lang="cs-CZ" dirty="0" smtClean="0"/>
              <a:t>2012-01-11]. </a:t>
            </a:r>
            <a:r>
              <a:rPr lang="cs-CZ" dirty="0"/>
              <a:t>Dostupné pod licencí Public </a:t>
            </a:r>
            <a:r>
              <a:rPr lang="cs-CZ" dirty="0" err="1"/>
              <a:t>Domain</a:t>
            </a:r>
            <a:r>
              <a:rPr lang="cs-CZ" dirty="0"/>
              <a:t> na WWW:</a:t>
            </a:r>
          </a:p>
          <a:p>
            <a:r>
              <a:rPr lang="cs-CZ" u="sng" dirty="0" smtClean="0">
                <a:hlinkClick r:id="rId2"/>
              </a:rPr>
              <a:t>http</a:t>
            </a:r>
            <a:r>
              <a:rPr lang="cs-CZ" u="sng" dirty="0">
                <a:hlinkClick r:id="rId2"/>
              </a:rPr>
              <a:t>://www.flickr.com/photos/abaransk/3673325713/sizes/l/in/photostream</a:t>
            </a:r>
            <a:r>
              <a:rPr lang="cs-CZ" u="sng" dirty="0" smtClean="0">
                <a:hlinkClick r:id="rId2"/>
              </a:rPr>
              <a:t>/</a:t>
            </a:r>
            <a:endParaRPr lang="en-US" u="sng" dirty="0" smtClean="0"/>
          </a:p>
          <a:p>
            <a:r>
              <a:rPr lang="cs-CZ" u="sng" dirty="0">
                <a:hlinkClick r:id="rId3"/>
              </a:rPr>
              <a:t>http://www.flickr.com/photos/ugardener/3292581624</a:t>
            </a:r>
            <a:r>
              <a:rPr lang="cs-CZ" u="sng" dirty="0" smtClean="0">
                <a:hlinkClick r:id="rId3"/>
              </a:rPr>
              <a:t>/</a:t>
            </a:r>
            <a:endParaRPr lang="en-US" u="sng" dirty="0" smtClean="0"/>
          </a:p>
          <a:p>
            <a:r>
              <a:rPr lang="en-US" u="sng" dirty="0">
                <a:hlinkClick r:id="rId4"/>
              </a:rPr>
              <a:t>http://www.flickr.com/photos/kelehen/5593711738</a:t>
            </a:r>
            <a:r>
              <a:rPr lang="en-US" u="sng" dirty="0" smtClean="0">
                <a:hlinkClick r:id="rId4"/>
              </a:rPr>
              <a:t>/</a:t>
            </a:r>
            <a:endParaRPr lang="en-US" u="sng" dirty="0" smtClean="0"/>
          </a:p>
          <a:p>
            <a:r>
              <a:rPr lang="cs-CZ" u="sng" dirty="0">
                <a:hlinkClick r:id="rId5"/>
              </a:rPr>
              <a:t>http://www.flickr.com/photos/77506989@N00/471287779/sizes/l/in/photostream</a:t>
            </a:r>
            <a:r>
              <a:rPr lang="cs-CZ" u="sng" dirty="0" smtClean="0">
                <a:hlinkClick r:id="rId5"/>
              </a:rPr>
              <a:t>/</a:t>
            </a:r>
            <a:endParaRPr lang="en-US" u="sng" dirty="0" smtClean="0"/>
          </a:p>
          <a:p>
            <a:r>
              <a:rPr lang="cs-CZ" u="sng" dirty="0">
                <a:hlinkClick r:id="rId6"/>
              </a:rPr>
              <a:t>http://www.flickr.com/photos/jb_1984/5920386022</a:t>
            </a:r>
            <a:r>
              <a:rPr lang="cs-CZ" u="sng" dirty="0" smtClean="0">
                <a:hlinkClick r:id="rId6"/>
              </a:rPr>
              <a:t>/</a:t>
            </a:r>
            <a:endParaRPr lang="en-US" u="sng" dirty="0" smtClean="0"/>
          </a:p>
          <a:p>
            <a:r>
              <a:rPr lang="cs-CZ" u="sng" dirty="0">
                <a:hlinkClick r:id="rId7"/>
              </a:rPr>
              <a:t>http://www.flickr.com/photos/brentdanley/2359749660</a:t>
            </a:r>
            <a:r>
              <a:rPr lang="cs-CZ" u="sng" dirty="0" smtClean="0">
                <a:hlinkClick r:id="rId7"/>
              </a:rPr>
              <a:t>/</a:t>
            </a:r>
            <a:endParaRPr lang="en-US" u="sng" dirty="0" smtClean="0"/>
          </a:p>
          <a:p>
            <a:r>
              <a:rPr lang="cs-CZ" u="sng" dirty="0">
                <a:hlinkClick r:id="rId8"/>
              </a:rPr>
              <a:t>http://www.flickr.com/photos/yahya/132962285</a:t>
            </a:r>
            <a:r>
              <a:rPr lang="cs-CZ" u="sng" dirty="0" smtClean="0">
                <a:hlinkClick r:id="rId8"/>
              </a:rPr>
              <a:t>/</a:t>
            </a:r>
            <a:endParaRPr lang="en-US" u="sng" dirty="0" smtClean="0"/>
          </a:p>
          <a:p>
            <a:r>
              <a:rPr lang="en-US" u="sng" dirty="0">
                <a:hlinkClick r:id="rId9"/>
              </a:rPr>
              <a:t>http://www.flickr.com/photos/loudclaw/6282726935</a:t>
            </a:r>
            <a:r>
              <a:rPr lang="en-US" u="sng" dirty="0" smtClean="0">
                <a:hlinkClick r:id="rId9"/>
              </a:rPr>
              <a:t>/</a:t>
            </a:r>
            <a:endParaRPr lang="en-US" u="sng" dirty="0" smtClean="0"/>
          </a:p>
          <a:p>
            <a:r>
              <a:rPr lang="cs-CZ" u="sng" dirty="0">
                <a:hlinkClick r:id="rId10"/>
              </a:rPr>
              <a:t>http://www.flickr.com/photos/timpers/6202892149</a:t>
            </a:r>
            <a:r>
              <a:rPr lang="cs-CZ" u="sng" dirty="0" smtClean="0">
                <a:hlinkClick r:id="rId10"/>
              </a:rPr>
              <a:t>/</a:t>
            </a:r>
            <a:endParaRPr lang="en-US" u="sng" dirty="0" smtClean="0"/>
          </a:p>
          <a:p>
            <a:r>
              <a:rPr lang="en-US" u="sng" dirty="0">
                <a:hlinkClick r:id="rId11"/>
              </a:rPr>
              <a:t>http://www.flickr.com/photos/j3sus/4758162721/sizes/l/in/photostream</a:t>
            </a:r>
            <a:r>
              <a:rPr lang="en-US" u="sng" dirty="0" smtClean="0">
                <a:hlinkClick r:id="rId11"/>
              </a:rPr>
              <a:t>/</a:t>
            </a:r>
            <a:endParaRPr lang="en-US" u="sng" dirty="0" smtClean="0"/>
          </a:p>
          <a:p>
            <a:endParaRPr lang="en-US" u="sng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480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541</TotalTime>
  <Words>724</Words>
  <Application>Microsoft Office PowerPoint</Application>
  <PresentationFormat>Předvádění na obrazovce (4:3)</PresentationFormat>
  <Paragraphs>181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systému Office</vt:lpstr>
      <vt:lpstr>Motiv sady Office</vt:lpstr>
      <vt:lpstr>Prezentace aplikace PowerPoint</vt:lpstr>
      <vt:lpstr>Metodika k materiálu</vt:lpstr>
      <vt:lpstr>Signs in a town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subject>Anglický jazyk</dc:subject>
  <dc:creator>Mgr. Vlasta Kouříková</dc:creator>
  <dc:description>Dostupné z Metodického portálu www.rvp.cz, ISSN: 1802-4785, financovaného z ESF a státního rozpočtu ČR. Provozováno Výzkumným ústavem pedagogickým v Praze.</dc:description>
  <cp:lastModifiedBy>BOXED</cp:lastModifiedBy>
  <cp:revision>42</cp:revision>
  <dcterms:created xsi:type="dcterms:W3CDTF">2011-12-29T08:23:26Z</dcterms:created>
  <dcterms:modified xsi:type="dcterms:W3CDTF">2013-04-02T12:14:51Z</dcterms:modified>
  <cp:contentStatus>Hotovo</cp:contentStatus>
</cp:coreProperties>
</file>