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4" r:id="rId7"/>
    <p:sldId id="263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hyperlink" Target="http://www.yahoo.com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vci.upol.cz/faq/rekordy.htm" TargetMode="External"/><Relationship Id="rId2" Type="http://schemas.openxmlformats.org/officeDocument/2006/relationships/hyperlink" Target="http://technet.idnes.cz/zapiste-si-nejhlubsi-misto-na-zemi-je-10-994-metru-pod-morem-peg-/veda.aspx?c=A111208_085938_veda_vs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www.topzine.cz/peklo-na-zemi-top-5-nejteplejsich-mist-na-svete" TargetMode="External"/><Relationship Id="rId4" Type="http://schemas.openxmlformats.org/officeDocument/2006/relationships/hyperlink" Target="http://cs.wikipedia.org/wiki/Mount_Everes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dr.com/dash/blog/images/AAAAAAAAALg_l0AmHtvibn0_s400_gpic.jpg" TargetMode="External"/><Relationship Id="rId2" Type="http://schemas.openxmlformats.org/officeDocument/2006/relationships/hyperlink" Target="http://www.newtechnology.co.in/wp-content/uploads/2009/06/hp-desktop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static/uploads/photo/2012/04/26/19/44/eyes-42921_640.png" TargetMode="External"/><Relationship Id="rId4" Type="http://schemas.openxmlformats.org/officeDocument/2006/relationships/hyperlink" Target="http://pixabay.com/static/uploads/photo/2012/04/16/13/13/icon-35953_15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VY_32_INOVACE_06_Inf5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Klíčové slovo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problematiku klíčového slova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23. 11. 2012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klíčové slovo,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Klíčové slovo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Keyword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230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420888"/>
            <a:ext cx="7408333" cy="3450696"/>
          </a:xfrm>
        </p:spPr>
        <p:txBody>
          <a:bodyPr/>
          <a:lstStyle/>
          <a:p>
            <a:r>
              <a:rPr lang="cs-CZ" dirty="0" smtClean="0"/>
              <a:t>Internet je „otevřený“ zdroj informací</a:t>
            </a:r>
          </a:p>
          <a:p>
            <a:r>
              <a:rPr lang="cs-CZ" dirty="0" smtClean="0"/>
              <a:t>Informace zde může zveřejňovat kdokoliv</a:t>
            </a:r>
          </a:p>
          <a:p>
            <a:r>
              <a:rPr lang="cs-CZ" dirty="0" smtClean="0"/>
              <a:t>Problém s jejich důvěryhodností</a:t>
            </a:r>
          </a:p>
          <a:p>
            <a:r>
              <a:rPr lang="cs-CZ" dirty="0" smtClean="0"/>
              <a:t>Nutnost </a:t>
            </a:r>
            <a:r>
              <a:rPr lang="cs-CZ" b="1" dirty="0" smtClean="0"/>
              <a:t>ověření informace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Vyhledávání na internetu</a:t>
            </a:r>
            <a:endParaRPr lang="cs-CZ" dirty="0"/>
          </a:p>
        </p:txBody>
      </p:sp>
      <p:pic>
        <p:nvPicPr>
          <p:cNvPr id="1026" name="Picture 2" descr="http://www.newtechnology.co.in/wp-content/uploads/2009/06/hp-desktop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05005"/>
            <a:ext cx="4716016" cy="283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20242" y="458112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Země je placatá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47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Výraz</a:t>
            </a:r>
            <a:r>
              <a:rPr lang="cs-CZ" dirty="0" smtClean="0"/>
              <a:t> (skupina výrazů), který co </a:t>
            </a:r>
            <a:r>
              <a:rPr lang="cs-CZ" b="1" dirty="0" smtClean="0"/>
              <a:t>nejpřesněji vystihuje </a:t>
            </a:r>
            <a:r>
              <a:rPr lang="cs-CZ" dirty="0" smtClean="0"/>
              <a:t>co hledáme</a:t>
            </a:r>
          </a:p>
          <a:p>
            <a:r>
              <a:rPr lang="cs-CZ" dirty="0" smtClean="0"/>
              <a:t>Lze vynechat diakritiku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Klíčové slovo - </a:t>
            </a:r>
            <a:r>
              <a:rPr lang="cs-CZ" dirty="0" err="1" smtClean="0"/>
              <a:t>keyword</a:t>
            </a:r>
            <a:endParaRPr lang="cs-CZ" dirty="0"/>
          </a:p>
        </p:txBody>
      </p:sp>
      <p:pic>
        <p:nvPicPr>
          <p:cNvPr id="2050" name="Picture 2" descr="http://www.xdr.com/dash/blog/images/AAAAAAAAALg_l0AmHtvibn0_s400_gp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509120"/>
            <a:ext cx="5399141" cy="1957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85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Klíčová slova se zadávají do vyhledávacích </a:t>
            </a:r>
            <a:r>
              <a:rPr lang="cs-CZ" b="1" dirty="0" smtClean="0"/>
              <a:t>řádku</a:t>
            </a:r>
            <a:r>
              <a:rPr lang="cs-CZ" dirty="0" smtClean="0"/>
              <a:t> </a:t>
            </a:r>
            <a:r>
              <a:rPr lang="cs-CZ" b="1" dirty="0" smtClean="0"/>
              <a:t>webového vyhledávače</a:t>
            </a:r>
          </a:p>
          <a:p>
            <a:pPr marL="0" indent="0">
              <a:buNone/>
            </a:pPr>
            <a:r>
              <a:rPr lang="cs-CZ" b="1" u="sng" dirty="0" smtClean="0"/>
              <a:t>Vyhledávače:</a:t>
            </a:r>
          </a:p>
          <a:p>
            <a:r>
              <a:rPr lang="cs-CZ" dirty="0" smtClean="0"/>
              <a:t>Seznam.cz</a:t>
            </a:r>
          </a:p>
          <a:p>
            <a:r>
              <a:rPr lang="cs-CZ" dirty="0" smtClean="0"/>
              <a:t>Google.cz</a:t>
            </a:r>
          </a:p>
          <a:p>
            <a:r>
              <a:rPr lang="cs-CZ" dirty="0" smtClean="0"/>
              <a:t>Centrum.cz</a:t>
            </a:r>
          </a:p>
          <a:p>
            <a:r>
              <a:rPr lang="cs-CZ" dirty="0" smtClean="0"/>
              <a:t>Yahoo.com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zadávat klíčové slovo?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159" y="3573016"/>
            <a:ext cx="6134100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76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13" y="1628800"/>
            <a:ext cx="8941010" cy="2802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13" y="5103002"/>
            <a:ext cx="8947988" cy="116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Seznam.cz / Yahoo.com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89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944535"/>
              </p:ext>
            </p:extLst>
          </p:nvPr>
        </p:nvGraphicFramePr>
        <p:xfrm>
          <a:off x="899592" y="4077072"/>
          <a:ext cx="740886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/>
                <a:gridCol w="370443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Hledáme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Klíčové slovo/slova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Předpověď</a:t>
                      </a:r>
                      <a:r>
                        <a:rPr lang="cs-CZ" baseline="0" dirty="0" smtClean="0"/>
                        <a:t> počasí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pocasi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Informace o Národním divadle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narodni</a:t>
                      </a:r>
                      <a:r>
                        <a:rPr lang="cs-CZ" dirty="0" smtClean="0"/>
                        <a:t> divadlo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Televizní program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program </a:t>
                      </a:r>
                      <a:r>
                        <a:rPr lang="cs-CZ" dirty="0" err="1" smtClean="0"/>
                        <a:t>tv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Dovolenou v Egyptě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dovolena </a:t>
                      </a:r>
                      <a:r>
                        <a:rPr lang="cs-CZ" dirty="0" err="1" smtClean="0"/>
                        <a:t>egypt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Informace o zoologické</a:t>
                      </a:r>
                      <a:r>
                        <a:rPr lang="cs-CZ" baseline="0" dirty="0" smtClean="0"/>
                        <a:t> zahradě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zoo </a:t>
                      </a:r>
                      <a:r>
                        <a:rPr lang="cs-CZ" dirty="0" err="1" smtClean="0"/>
                        <a:t>praha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klíčových slov</a:t>
            </a:r>
            <a:endParaRPr lang="cs-CZ" dirty="0"/>
          </a:p>
        </p:txBody>
      </p:sp>
      <p:pic>
        <p:nvPicPr>
          <p:cNvPr id="3074" name="Picture 2" descr="http://pixabay.com/static/uploads/photo/2012/04/16/13/13/icon-35953_15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53" y="1829637"/>
            <a:ext cx="1613596" cy="220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71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4077072"/>
            <a:ext cx="8424936" cy="244827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Vyhledej: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Nejhlubší místo na Zemi					</a:t>
            </a:r>
            <a:r>
              <a:rPr lang="cs-CZ" dirty="0" smtClean="0">
                <a:hlinkClick r:id="rId2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Největšího savce planety					</a:t>
            </a:r>
            <a:r>
              <a:rPr lang="cs-CZ" dirty="0" smtClean="0">
                <a:hlinkClick r:id="rId3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Nejvyšší horu světa					</a:t>
            </a:r>
            <a:r>
              <a:rPr lang="cs-CZ" dirty="0" smtClean="0">
                <a:hlinkClick r:id="rId4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Nejteplejší místo na Zemi				</a:t>
            </a:r>
            <a:r>
              <a:rPr lang="cs-CZ" dirty="0" smtClean="0">
                <a:hlinkClick r:id="rId5"/>
              </a:rPr>
              <a:t>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Procvičme si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0918"/>
            <a:ext cx="2647834" cy="2217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661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512" y="2996952"/>
            <a:ext cx="8785225" cy="310659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2012-11-23] dostupné na: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www.newtechnology.co.in/wp-content/uploads/2009/06/hp-desktop.jpg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2012-11-23]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www.xdr.com/dash/blog/images/AAAAAAAAALg_l0AmHtvibn0_s400_gpic.jpg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2012-11-23]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pixabay.com/static/uploads/photo/2012/04/16/13/13/icon-35953_150.png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2012-11-23]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pixabay.com/static/uploads/photo/2012/04/26/19/44/eyes-42921_640.png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Ostatní obrázky </a:t>
            </a:r>
            <a:r>
              <a:rPr lang="cs-CZ" sz="1600" dirty="0" smtClean="0"/>
              <a:t>– vlastní</a:t>
            </a:r>
          </a:p>
          <a:p>
            <a:pPr marL="0" indent="0">
              <a:buNone/>
            </a:pPr>
            <a:endParaRPr lang="cs-CZ" sz="1600" dirty="0"/>
          </a:p>
          <a:p>
            <a:pPr marL="0" indent="0" algn="ctr">
              <a:buNone/>
            </a:pPr>
            <a:r>
              <a:rPr lang="cs-CZ" sz="1600" b="1" dirty="0">
                <a:solidFill>
                  <a:srgbClr val="FF0000"/>
                </a:solidFill>
              </a:rPr>
              <a:t>Použit výhradně obrazový materiál </a:t>
            </a:r>
            <a:r>
              <a:rPr lang="cs-CZ" sz="1600" b="1" dirty="0" err="1">
                <a:solidFill>
                  <a:srgbClr val="FF0000"/>
                </a:solidFill>
              </a:rPr>
              <a:t>Creative</a:t>
            </a:r>
            <a:r>
              <a:rPr lang="cs-CZ" sz="1600" b="1" dirty="0">
                <a:solidFill>
                  <a:srgbClr val="FF0000"/>
                </a:solidFill>
              </a:rPr>
              <a:t> </a:t>
            </a:r>
            <a:r>
              <a:rPr lang="cs-CZ" sz="1600" b="1" dirty="0" err="1">
                <a:solidFill>
                  <a:srgbClr val="FF0000"/>
                </a:solidFill>
              </a:rPr>
              <a:t>Commons</a:t>
            </a:r>
            <a:r>
              <a:rPr lang="cs-CZ" sz="1600" b="1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56</TotalTime>
  <Words>172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Klíčové slovo</vt:lpstr>
      <vt:lpstr>Vyhledávání na internetu</vt:lpstr>
      <vt:lpstr>Klíčové slovo - keyword</vt:lpstr>
      <vt:lpstr>Kam zadávat klíčové slovo?</vt:lpstr>
      <vt:lpstr>Seznam.cz / Yahoo.com</vt:lpstr>
      <vt:lpstr>Příklady klíčových slov</vt:lpstr>
      <vt:lpstr>Procvičme si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11</cp:revision>
  <dcterms:created xsi:type="dcterms:W3CDTF">2012-10-23T10:55:04Z</dcterms:created>
  <dcterms:modified xsi:type="dcterms:W3CDTF">2013-04-01T16:16:12Z</dcterms:modified>
</cp:coreProperties>
</file>