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slide" Target="slide9.xml"/><Relationship Id="rId4" Type="http://schemas.openxmlformats.org/officeDocument/2006/relationships/slide" Target="slide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irect-comtech.com/Images2/logo_linux.jpg" TargetMode="External"/><Relationship Id="rId3" Type="http://schemas.openxmlformats.org/officeDocument/2006/relationships/hyperlink" Target="http://techandscience.com/Uploads/admin/Computer-Server-Room-Best-Practices-0812.jpg" TargetMode="External"/><Relationship Id="rId7" Type="http://schemas.openxmlformats.org/officeDocument/2006/relationships/hyperlink" Target="http://paperpk.com/shop/wp-content/uploads/2010/05/875090.jpg" TargetMode="External"/><Relationship Id="rId2" Type="http://schemas.openxmlformats.org/officeDocument/2006/relationships/hyperlink" Target="http://carolinacomputerservices.com/wp-content/uploads/2011/09/server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cx.images-amazon.com/images/I/41GyWkMjAsL._SL500_SS500_.jpg" TargetMode="External"/><Relationship Id="rId11" Type="http://schemas.openxmlformats.org/officeDocument/2006/relationships/hyperlink" Target="http://pixabay.com/static/uploads/photo/2012/04/28/17/43/mark-43729_640.png" TargetMode="External"/><Relationship Id="rId5" Type="http://schemas.openxmlformats.org/officeDocument/2006/relationships/hyperlink" Target="http://www.johnchambers.f2s.com/images/jcnetworks1.jpg" TargetMode="External"/><Relationship Id="rId10" Type="http://schemas.openxmlformats.org/officeDocument/2006/relationships/hyperlink" Target="http://www.radmin.com/images/artworks/radmin_activation_server_operation.gif" TargetMode="External"/><Relationship Id="rId4" Type="http://schemas.openxmlformats.org/officeDocument/2006/relationships/hyperlink" Target="http://www.tezu.ernet.in/album/slides/Computer%20Centre%20Server%20Facility.JPG" TargetMode="External"/><Relationship Id="rId9" Type="http://schemas.openxmlformats.org/officeDocument/2006/relationships/hyperlink" Target="http://www.pcc-services.com/images/client-server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VY_32_INOVACE_07_Inf5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Server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objasňující problematiku serveru.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27. 11. 2012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server, serverové služby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SERVER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031248"/>
            <a:ext cx="3744416" cy="3658411"/>
          </a:xfrm>
        </p:spPr>
        <p:txBody>
          <a:bodyPr/>
          <a:lstStyle/>
          <a:p>
            <a:r>
              <a:rPr lang="cs-CZ" b="1" dirty="0" smtClean="0"/>
              <a:t>POČÍTAČ poskytující služby, data, software nejčastěji v počítačové síti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je magické slovo SERVER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060848"/>
            <a:ext cx="4297660" cy="429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965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Malé servery jsou umístěny samostatně</a:t>
            </a:r>
          </a:p>
          <a:p>
            <a:r>
              <a:rPr lang="cs-CZ" b="1" dirty="0" smtClean="0"/>
              <a:t>Velké </a:t>
            </a:r>
            <a:r>
              <a:rPr lang="cs-CZ" b="1" dirty="0" err="1" smtClean="0"/>
              <a:t>serverovny</a:t>
            </a:r>
            <a:r>
              <a:rPr lang="cs-CZ" b="1" dirty="0" smtClean="0"/>
              <a:t> jsou klimatizované s čistým bezprašným prostředím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Kde jsou umístěny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73016"/>
            <a:ext cx="3577580" cy="27428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076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0"/>
            <a:ext cx="76200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3621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Rack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3168352" cy="4234475"/>
          </a:xfrm>
        </p:spPr>
        <p:txBody>
          <a:bodyPr/>
          <a:lstStyle/>
          <a:p>
            <a:r>
              <a:rPr lang="cs-CZ" dirty="0" err="1" smtClean="0"/>
              <a:t>Rack</a:t>
            </a:r>
            <a:r>
              <a:rPr lang="cs-CZ" dirty="0" smtClean="0"/>
              <a:t> je „skříň“ pro vkládání více serverů</a:t>
            </a:r>
          </a:p>
          <a:p>
            <a:r>
              <a:rPr lang="cs-CZ" dirty="0" smtClean="0"/>
              <a:t>Poskytuje klimatizované, bezprašné a čisté prostředí všem uloženým serverům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774350"/>
            <a:ext cx="5448712" cy="55088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564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Server určený do RACKU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17" r="7878" b="14159"/>
          <a:stretch/>
        </p:blipFill>
        <p:spPr bwMode="auto">
          <a:xfrm>
            <a:off x="2698425" y="1556792"/>
            <a:ext cx="6267243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22161" y="1844824"/>
            <a:ext cx="2376264" cy="1224136"/>
          </a:xfrm>
          <a:prstGeom prst="wedgeRoundRectCallout">
            <a:avLst>
              <a:gd name="adj1" fmla="val 83122"/>
              <a:gd name="adj2" fmla="val 87028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Úchyt pro snadné vysunutí serveru z racku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16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06483"/>
          </a:xfrm>
        </p:spPr>
        <p:txBody>
          <a:bodyPr/>
          <a:lstStyle/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Windows Server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UNIX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Linux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Novell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Operační systémy pro servery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55222"/>
            <a:ext cx="4762500" cy="381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34" y="4149080"/>
            <a:ext cx="3889052" cy="1658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63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4525963"/>
          </a:xfrm>
        </p:spPr>
        <p:txBody>
          <a:bodyPr/>
          <a:lstStyle/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Webový </a:t>
            </a:r>
            <a:r>
              <a:rPr lang="cs-CZ" dirty="0" smtClean="0"/>
              <a:t>– poskytuje www stránky na internetu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Souborový</a:t>
            </a:r>
            <a:r>
              <a:rPr lang="cs-CZ" dirty="0" smtClean="0"/>
              <a:t> – úložiště dat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Databázový</a:t>
            </a:r>
            <a:r>
              <a:rPr lang="cs-CZ" dirty="0" smtClean="0"/>
              <a:t> – uložení a správa databáze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Tiskový</a:t>
            </a:r>
            <a:r>
              <a:rPr lang="cs-CZ" dirty="0" smtClean="0"/>
              <a:t> – poskytuje v síti přístup k tiskárnám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Aplikační</a:t>
            </a:r>
            <a:r>
              <a:rPr lang="cs-CZ" dirty="0" smtClean="0"/>
              <a:t> – specializovaný na konkrétní aplikaci</a:t>
            </a:r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Herní</a:t>
            </a:r>
            <a:r>
              <a:rPr lang="cs-CZ" dirty="0" smtClean="0"/>
              <a:t> – pro hraní online her, </a:t>
            </a:r>
            <a:r>
              <a:rPr lang="cs-CZ" dirty="0" err="1" smtClean="0"/>
              <a:t>multiplayer</a:t>
            </a:r>
            <a:endParaRPr lang="cs-CZ" dirty="0" smtClean="0"/>
          </a:p>
          <a:p>
            <a:pPr marL="624078" indent="-514350">
              <a:buFont typeface="+mj-lt"/>
              <a:buAutoNum type="arabicParenR"/>
            </a:pPr>
            <a:r>
              <a:rPr lang="cs-CZ" b="1" dirty="0" smtClean="0"/>
              <a:t>Proxy</a:t>
            </a:r>
            <a:r>
              <a:rPr lang="cs-CZ" dirty="0" smtClean="0"/>
              <a:t> – poskytuje přístup do sítě (Internet)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serverů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65104"/>
            <a:ext cx="2486025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084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597" y="841553"/>
            <a:ext cx="5047289" cy="494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476672"/>
            <a:ext cx="317106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Funkce Proxy</a:t>
            </a:r>
          </a:p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serveru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613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arenR"/>
            </a:pPr>
            <a:r>
              <a:rPr lang="cs-CZ" dirty="0" smtClean="0"/>
              <a:t>Co je SERVER?	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624078" indent="-514350">
              <a:buFont typeface="+mj-lt"/>
              <a:buAutoNum type="arabicParenR"/>
            </a:pPr>
            <a:r>
              <a:rPr lang="cs-CZ" dirty="0" smtClean="0"/>
              <a:t>Kde jsou umístěny?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624078" indent="-514350">
              <a:buFont typeface="+mj-lt"/>
              <a:buAutoNum type="arabicParenR"/>
            </a:pPr>
            <a:r>
              <a:rPr lang="cs-CZ" dirty="0" smtClean="0"/>
              <a:t>Co je RACK?		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624078" indent="-514350">
              <a:buFont typeface="+mj-lt"/>
              <a:buAutoNum type="arabicParenR"/>
            </a:pPr>
            <a:r>
              <a:rPr lang="cs-CZ" dirty="0" smtClean="0"/>
              <a:t>Jaké znáš druhy serverů?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624078" indent="-514350">
              <a:buFont typeface="+mj-lt"/>
              <a:buAutoNum type="arabicParenR"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6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74" b="23862"/>
          <a:stretch/>
        </p:blipFill>
        <p:spPr bwMode="auto">
          <a:xfrm>
            <a:off x="3779912" y="4053721"/>
            <a:ext cx="4752528" cy="2479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2686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556792"/>
            <a:ext cx="8785225" cy="5072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AutoNum type="arabicParenR"/>
            </a:pPr>
            <a:r>
              <a:rPr lang="cs-CZ" sz="1400" dirty="0" smtClean="0"/>
              <a:t> [cit. 2012-11-27] dostupné na</a:t>
            </a:r>
            <a:r>
              <a:rPr lang="cs-CZ" sz="1400" dirty="0"/>
              <a:t>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carolinacomputerservices.com/wp-content/uploads/2011/09/servers.jpg</a:t>
            </a:r>
            <a:r>
              <a:rPr lang="cs-CZ" sz="1400" dirty="0" smtClean="0"/>
              <a:t> 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techandscience.com/Uploads/admin/Computer-Server-Room-Best-Practices-0812.jpg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www.tezu.ernet.in/album/slides/Computer%20Centre%20Server%20Facility.JPG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www.johnchambers.f2s.com/images/jcnetworks1.jpg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6"/>
              </a:rPr>
              <a:t>http://ecx.images-amazon.com/images/I/41GyWkMjAsL._SL500_SS500_.</a:t>
            </a:r>
            <a:r>
              <a:rPr lang="cs-CZ" sz="1400" dirty="0" smtClean="0">
                <a:hlinkClick r:id="rId6"/>
              </a:rPr>
              <a:t>jpg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paperpk.com/shop/wp-content/uploads/2010/05/875090.jpg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www.direct-comtech.com/Images2/logo_linux.jpg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www.pcc-services.com/images/client-server.png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www.radmin.com/images/artworks/radmin_activation_server_operation.gif</a:t>
            </a:r>
            <a:endParaRPr lang="cs-CZ" sz="1400" dirty="0"/>
          </a:p>
          <a:p>
            <a:pPr>
              <a:buFont typeface="Wingdings" pitchFamily="2" charset="2"/>
              <a:buAutoNum type="arabicParenR"/>
            </a:pPr>
            <a:r>
              <a:rPr lang="cs-CZ" sz="1400" dirty="0"/>
              <a:t> [cit. </a:t>
            </a:r>
            <a:r>
              <a:rPr lang="cs-CZ" sz="1400" dirty="0" smtClean="0"/>
              <a:t>2012-11-27] </a:t>
            </a:r>
            <a:r>
              <a:rPr lang="cs-CZ" sz="1400" dirty="0"/>
              <a:t>dostupné na: </a:t>
            </a: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pixabay.com/static/uploads/photo/2012/04/28/17/43/mark-43729_640.png</a:t>
            </a:r>
            <a:endParaRPr lang="cs-CZ" sz="1400" dirty="0"/>
          </a:p>
          <a:p>
            <a:pPr marL="109728" indent="0" algn="ctr">
              <a:buNone/>
            </a:pPr>
            <a:r>
              <a:rPr lang="cs-CZ" sz="1400" b="1" dirty="0">
                <a:solidFill>
                  <a:srgbClr val="FF0000"/>
                </a:solidFill>
              </a:rPr>
              <a:t>Použit výhradně obrazový materiál </a:t>
            </a:r>
            <a:r>
              <a:rPr lang="cs-CZ" sz="1400" b="1" dirty="0" err="1">
                <a:solidFill>
                  <a:srgbClr val="FF0000"/>
                </a:solidFill>
              </a:rPr>
              <a:t>Creative</a:t>
            </a:r>
            <a:r>
              <a:rPr lang="cs-CZ" sz="1400" b="1" dirty="0">
                <a:solidFill>
                  <a:srgbClr val="FF0000"/>
                </a:solidFill>
              </a:rPr>
              <a:t> </a:t>
            </a:r>
            <a:r>
              <a:rPr lang="cs-CZ" sz="1400" b="1" dirty="0" err="1">
                <a:solidFill>
                  <a:srgbClr val="FF0000"/>
                </a:solidFill>
              </a:rPr>
              <a:t>Commons</a:t>
            </a:r>
            <a:r>
              <a:rPr lang="cs-CZ" sz="1400" b="1" dirty="0">
                <a:solidFill>
                  <a:srgbClr val="FF0000"/>
                </a:solidFill>
              </a:rPr>
              <a:t>.</a:t>
            </a:r>
          </a:p>
          <a:p>
            <a:pPr marL="109728" indent="0">
              <a:buNone/>
            </a:pPr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130</TotalTime>
  <Words>270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SERVER</vt:lpstr>
      <vt:lpstr>Co je magické slovo SERVER</vt:lpstr>
      <vt:lpstr>Kde jsou umístěny</vt:lpstr>
      <vt:lpstr>Prezentace aplikace PowerPoint</vt:lpstr>
      <vt:lpstr>Rack</vt:lpstr>
      <vt:lpstr>Server určený do RACKU</vt:lpstr>
      <vt:lpstr>Operační systémy pro servery</vt:lpstr>
      <vt:lpstr>Druhy serverů</vt:lpstr>
      <vt:lpstr>Prezentace aplikace PowerPoint</vt:lpstr>
      <vt:lpstr>Zopakujme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10</cp:revision>
  <dcterms:created xsi:type="dcterms:W3CDTF">2012-10-23T10:55:04Z</dcterms:created>
  <dcterms:modified xsi:type="dcterms:W3CDTF">2013-04-01T16:16:31Z</dcterms:modified>
</cp:coreProperties>
</file>