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1" r:id="rId5"/>
    <p:sldId id="256" r:id="rId6"/>
    <p:sldId id="257" r:id="rId7"/>
    <p:sldId id="260" r:id="rId8"/>
    <p:sldId id="263" r:id="rId9"/>
    <p:sldId id="264" r:id="rId10"/>
    <p:sldId id="265" r:id="rId11"/>
    <p:sldId id="266" r:id="rId12"/>
    <p:sldId id="267" r:id="rId13"/>
    <p:sldId id="258" r:id="rId14"/>
    <p:sldId id="262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68" autoAdjust="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32CF-7D70-4A8C-8CA6-92E22366CA72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34E86-E6E9-459E-865D-C6EBE669D77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3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59BE-4988-4503-8949-C765C386ADD9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A10AA-5754-41D4-A120-06B8094FBD4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13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7BD7-BF3E-4E27-A757-AF5FB26DA619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281C7-22FB-4984-8022-8921FE6635F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5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6E68-0D6F-4AC6-B5BD-D4DC0F5595F9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BB10-21DB-4411-9BED-2D3723622F9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45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B8A4-2019-4891-9FAE-C26CC639E9AE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6BF6-2681-4766-A084-687C5DC12D6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97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9E67-521E-4C13-AB79-6A13EDDA68EE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B7BBA-3AD9-4F40-A071-3C77BECC08E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91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D282F-D8CB-4DA1-BB89-EF308E899282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8D4D-AB91-43F4-8383-AE6094E0619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35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48BA8-9C99-4A72-B25F-CA0A56E30804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D8A84-7F6A-4077-9831-641C38FAF9D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32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9DDF-1A60-42D8-9A04-143761D88726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6F577-F1E5-4343-A939-08640E4A4D7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5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F2408-2D81-46A9-908F-C3F9C352F2AD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04023-EF08-48F6-8CA4-E4027021EAB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13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2A7CF-4EA3-414E-83DC-B6B5C51CA37F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2665-B00E-4363-8A76-95EF3CE60DE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37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32CF-7D70-4A8C-8CA6-92E22366CA7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34E86-E6E9-459E-865D-C6EBE669D77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00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59BE-4988-4503-8949-C765C386ADD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A10AA-5754-41D4-A120-06B8094FBD4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15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7BD7-BF3E-4E27-A757-AF5FB26DA61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281C7-22FB-4984-8022-8921FE6635F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5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6E68-0D6F-4AC6-B5BD-D4DC0F5595F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BB10-21DB-4411-9BED-2D3723622F9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85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B8A4-2019-4891-9FAE-C26CC639E9A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6BF6-2681-4766-A084-687C5DC12D6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89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9E67-521E-4C13-AB79-6A13EDDA68E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B7BBA-3AD9-4F40-A071-3C77BECC08EA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81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D282F-D8CB-4DA1-BB89-EF308E89928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8D4D-AB91-43F4-8383-AE6094E0619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6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48BA8-9C99-4A72-B25F-CA0A56E3080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D8A84-7F6A-4077-9831-641C38FAF9D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1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9DDF-1A60-42D8-9A04-143761D8872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6F577-F1E5-4343-A939-08640E4A4D7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8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F2408-2D81-46A9-908F-C3F9C352F2A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04023-EF08-48F6-8CA4-E4027021EAB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66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2A7CF-4EA3-414E-83DC-B6B5C51CA37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2665-B00E-4363-8A76-95EF3CE60DEF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2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32CF-7D70-4A8C-8CA6-92E22366CA7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34E86-E6E9-459E-865D-C6EBE669D77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40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59BE-4988-4503-8949-C765C386ADD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A10AA-5754-41D4-A120-06B8094FBD4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8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7BD7-BF3E-4E27-A757-AF5FB26DA61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281C7-22FB-4984-8022-8921FE6635F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88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6E68-0D6F-4AC6-B5BD-D4DC0F5595F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BB10-21DB-4411-9BED-2D3723622F9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1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B8A4-2019-4891-9FAE-C26CC639E9A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6BF6-2681-4766-A084-687C5DC12D6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8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9E67-521E-4C13-AB79-6A13EDDA68E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B7BBA-3AD9-4F40-A071-3C77BECC08EA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80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D282F-D8CB-4DA1-BB89-EF308E89928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8D4D-AB91-43F4-8383-AE6094E0619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81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48BA8-9C99-4A72-B25F-CA0A56E3080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D8A84-7F6A-4077-9831-641C38FAF9D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58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9DDF-1A60-42D8-9A04-143761D8872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6F577-F1E5-4343-A939-08640E4A4D7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66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F2408-2D81-46A9-908F-C3F9C352F2A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04023-EF08-48F6-8CA4-E4027021EAB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2A7CF-4EA3-414E-83DC-B6B5C51CA37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2665-B00E-4363-8A76-95EF3CE60DEF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6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32CF-7D70-4A8C-8CA6-92E22366CA7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34E86-E6E9-459E-865D-C6EBE669D77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2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59BE-4988-4503-8949-C765C386ADD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A10AA-5754-41D4-A120-06B8094FBD4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51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7BD7-BF3E-4E27-A757-AF5FB26DA61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281C7-22FB-4984-8022-8921FE6635F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7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6E68-0D6F-4AC6-B5BD-D4DC0F5595F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BB10-21DB-4411-9BED-2D3723622F9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48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B8A4-2019-4891-9FAE-C26CC639E9A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6BF6-2681-4766-A084-687C5DC12D6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80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09E67-521E-4C13-AB79-6A13EDDA68E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B7BBA-3AD9-4F40-A071-3C77BECC08EA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91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D282F-D8CB-4DA1-BB89-EF308E89928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48D4D-AB91-43F4-8383-AE6094E0619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96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48BA8-9C99-4A72-B25F-CA0A56E3080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D8A84-7F6A-4077-9831-641C38FAF9D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9DDF-1A60-42D8-9A04-143761D8872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6F577-F1E5-4343-A939-08640E4A4D7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88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F2408-2D81-46A9-908F-C3F9C352F2A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04023-EF08-48F6-8CA4-E4027021EAB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8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2A7CF-4EA3-414E-83DC-B6B5C51CA37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2665-B00E-4363-8A76-95EF3CE60DEF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62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6E8F9F-E3C8-419A-92D3-42496933D01F}" type="datetimeFigureOut">
              <a:rPr lang="fr-FR"/>
              <a:pPr>
                <a:defRPr/>
              </a:pPr>
              <a:t>27/03/2013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7B1197-D776-44DF-A387-2797D9B3EE6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6E8F9F-E3C8-419A-92D3-42496933D01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7B1197-D776-44DF-A387-2797D9B3EE6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61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6E8F9F-E3C8-419A-92D3-42496933D01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7B1197-D776-44DF-A387-2797D9B3EE6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6E8F9F-E3C8-419A-92D3-42496933D01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27/03/2013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7B1197-D776-44DF-A387-2797D9B3EE6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45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751969"/>
            <a:ext cx="7834064" cy="477337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VY_32_INOVACE_12_Inf5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Ukládání textu z www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ukládání textu z www stránky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22. </a:t>
            </a:r>
            <a:r>
              <a:rPr lang="cs-CZ" sz="1600" b="1" dirty="0">
                <a:latin typeface="Calibri" pitchFamily="34" charset="0"/>
                <a:cs typeface="Calibri" pitchFamily="34" charset="0"/>
              </a:rPr>
              <a:t>1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www, text, uložení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957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3568" y="4725144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Ukládání textu z www</a:t>
            </a:r>
            <a:endParaRPr lang="fr-FR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2411760" y="116632"/>
            <a:ext cx="6400800" cy="1008112"/>
          </a:xfrm>
        </p:spPr>
        <p:txBody>
          <a:bodyPr/>
          <a:lstStyle/>
          <a:p>
            <a:r>
              <a:rPr lang="cs-CZ" b="1" dirty="0" smtClean="0"/>
              <a:t>Vyhledání textu</a:t>
            </a:r>
            <a:endParaRPr lang="fr-FR" b="1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6" r="2046"/>
          <a:stretch/>
        </p:blipFill>
        <p:spPr bwMode="auto">
          <a:xfrm>
            <a:off x="2037929" y="1700808"/>
            <a:ext cx="6971749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4770009" y="5085184"/>
            <a:ext cx="2880320" cy="1440160"/>
          </a:xfrm>
          <a:prstGeom prst="wedgeRoundRectCallout">
            <a:avLst>
              <a:gd name="adj1" fmla="val -41516"/>
              <a:gd name="adj2" fmla="val -205902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Zadáme klíčové slovo</a:t>
            </a:r>
            <a:endParaRPr lang="cs-CZ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r>
              <a:rPr lang="cs-CZ" b="1" dirty="0" smtClean="0"/>
              <a:t>Vybereme odkaz</a:t>
            </a:r>
            <a:endParaRPr lang="fr-FR" b="1" dirty="0" smtClean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8325"/>
            <a:ext cx="7315200" cy="501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1691680" y="4941168"/>
            <a:ext cx="1965920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922114"/>
          </a:xfrm>
        </p:spPr>
        <p:txBody>
          <a:bodyPr/>
          <a:lstStyle/>
          <a:p>
            <a:r>
              <a:rPr lang="cs-CZ" b="1" dirty="0" smtClean="0"/>
              <a:t>Označení textu</a:t>
            </a:r>
            <a:endParaRPr lang="fr-FR" b="1" dirty="0" smtClean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7" y="3600450"/>
            <a:ext cx="843915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3203848" y="1844824"/>
            <a:ext cx="2880320" cy="1440160"/>
          </a:xfrm>
          <a:prstGeom prst="wedgeRoundRectCallout">
            <a:avLst>
              <a:gd name="adj1" fmla="val -54504"/>
              <a:gd name="adj2" fmla="val 209688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Myší označíme část textu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2591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r>
              <a:rPr lang="cs-CZ" b="1" dirty="0" smtClean="0"/>
              <a:t>Zkopírování do schránky</a:t>
            </a:r>
            <a:endParaRPr lang="fr-FR" b="1" dirty="0" smtClean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1" y="4643555"/>
            <a:ext cx="83058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3203848" y="1844824"/>
            <a:ext cx="4248472" cy="1584176"/>
          </a:xfrm>
          <a:prstGeom prst="wedgeRoundRectCallout">
            <a:avLst>
              <a:gd name="adj1" fmla="val -34481"/>
              <a:gd name="adj2" fmla="val 164124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Klepneme pravým tlačítkem myši a vybereme Kopírovat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3206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948264" cy="1143000"/>
          </a:xfrm>
        </p:spPr>
        <p:txBody>
          <a:bodyPr/>
          <a:lstStyle/>
          <a:p>
            <a:r>
              <a:rPr lang="cs-CZ" b="1" dirty="0" smtClean="0"/>
              <a:t>Vložení do textového editoru</a:t>
            </a:r>
            <a:endParaRPr lang="fr-FR" b="1" dirty="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483768" y="1600200"/>
            <a:ext cx="6552728" cy="4525963"/>
          </a:xfrm>
        </p:spPr>
        <p:txBody>
          <a:bodyPr/>
          <a:lstStyle/>
          <a:p>
            <a:r>
              <a:rPr lang="cs-CZ" b="1" dirty="0" smtClean="0"/>
              <a:t>Spustíme program pro editaci textu</a:t>
            </a:r>
          </a:p>
          <a:p>
            <a:pPr marL="0" indent="0">
              <a:buNone/>
            </a:pPr>
            <a:r>
              <a:rPr lang="cs-CZ" b="1" u="sng" dirty="0" smtClean="0"/>
              <a:t>Lze využít:</a:t>
            </a:r>
          </a:p>
          <a:p>
            <a:r>
              <a:rPr lang="cs-CZ" b="1" dirty="0" smtClean="0"/>
              <a:t>Word</a:t>
            </a:r>
          </a:p>
          <a:p>
            <a:r>
              <a:rPr lang="cs-CZ" b="1" dirty="0" smtClean="0"/>
              <a:t>Poznámkový blok</a:t>
            </a:r>
          </a:p>
          <a:p>
            <a:r>
              <a:rPr lang="cs-CZ" b="1" dirty="0" err="1" smtClean="0"/>
              <a:t>LibreOffice</a:t>
            </a:r>
            <a:endParaRPr lang="cs-CZ" b="1" dirty="0" smtClean="0"/>
          </a:p>
          <a:p>
            <a:r>
              <a:rPr lang="cs-CZ" b="1" dirty="0" err="1" smtClean="0"/>
              <a:t>OpenOffice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4143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850106"/>
          </a:xfrm>
        </p:spPr>
        <p:txBody>
          <a:bodyPr/>
          <a:lstStyle/>
          <a:p>
            <a:r>
              <a:rPr lang="cs-CZ" b="1" dirty="0" smtClean="0"/>
              <a:t>Vložení do editoru</a:t>
            </a:r>
            <a:endParaRPr lang="fr-FR" b="1" dirty="0" smtClean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5" y="1400504"/>
            <a:ext cx="4981453" cy="545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5652120" y="1844824"/>
            <a:ext cx="3240360" cy="1080120"/>
          </a:xfrm>
          <a:prstGeom prst="wedgeRoundRectCallout">
            <a:avLst>
              <a:gd name="adj1" fmla="val -62791"/>
              <a:gd name="adj2" fmla="val 108327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prstClr val="white"/>
                </a:solidFill>
              </a:rPr>
              <a:t>Klepneme pravým tlačítkem </a:t>
            </a:r>
            <a:r>
              <a:rPr lang="cs-CZ" sz="2800" b="1" dirty="0" smtClean="0">
                <a:solidFill>
                  <a:prstClr val="white"/>
                </a:solidFill>
              </a:rPr>
              <a:t>myši</a:t>
            </a:r>
            <a:endParaRPr lang="cs-CZ" sz="2800" b="1" dirty="0">
              <a:solidFill>
                <a:prstClr val="white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5148064" y="4005064"/>
            <a:ext cx="3712190" cy="2664296"/>
          </a:xfrm>
          <a:prstGeom prst="wedgeRoundRectCallout">
            <a:avLst>
              <a:gd name="adj1" fmla="val -70375"/>
              <a:gd name="adj2" fmla="val -28216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prstClr val="white"/>
                </a:solidFill>
              </a:rPr>
              <a:t>Klepneme na ikonu vložení</a:t>
            </a:r>
          </a:p>
          <a:p>
            <a:pPr algn="ctr"/>
            <a:r>
              <a:rPr lang="cs-CZ" sz="2800" b="1" dirty="0" smtClean="0">
                <a:solidFill>
                  <a:prstClr val="white"/>
                </a:solidFill>
              </a:rPr>
              <a:t>(při vkládání textu z www je výhodné vkládat prostý text)</a:t>
            </a:r>
            <a:endParaRPr lang="cs-CZ" sz="28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94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850106"/>
          </a:xfrm>
        </p:spPr>
        <p:txBody>
          <a:bodyPr/>
          <a:lstStyle/>
          <a:p>
            <a:r>
              <a:rPr lang="cs-CZ" b="1" dirty="0" smtClean="0"/>
              <a:t>A je to!</a:t>
            </a:r>
            <a:endParaRPr lang="fr-FR" b="1" dirty="0" smtClean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3779874"/>
            <a:ext cx="7562850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4644008" y="1700808"/>
            <a:ext cx="3240360" cy="1080120"/>
          </a:xfrm>
          <a:prstGeom prst="wedgeRoundRectCallout">
            <a:avLst>
              <a:gd name="adj1" fmla="val -79893"/>
              <a:gd name="adj2" fmla="val 322536"/>
              <a:gd name="adj3" fmla="val 166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prstClr val="white"/>
                </a:solidFill>
              </a:rPr>
              <a:t>Nyní již lze text upravovat</a:t>
            </a:r>
            <a:endParaRPr lang="cs-CZ" sz="28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34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Procvič si:</a:t>
            </a:r>
            <a:endParaRPr lang="fr-FR" dirty="0" smtClean="0">
              <a:solidFill>
                <a:schemeClr val="bg1"/>
              </a:solidFill>
            </a:endParaRPr>
          </a:p>
        </p:txBody>
      </p:sp>
      <p:sp>
        <p:nvSpPr>
          <p:cNvPr id="512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4525962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Vyhledej na internetu text o Bedřichu Smetanovi				</a:t>
            </a:r>
            <a:r>
              <a:rPr lang="cs-CZ" dirty="0" smtClean="0">
                <a:hlinkClick r:id="rId3" action="ppaction://hlinksldjump"/>
              </a:rPr>
              <a:t>Pomoc</a:t>
            </a: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Označ jeho část a zkopíruj	</a:t>
            </a:r>
            <a:r>
              <a:rPr lang="cs-CZ" dirty="0" smtClean="0">
                <a:hlinkClick r:id="rId4" action="ppaction://hlinksldjump"/>
              </a:rPr>
              <a:t>Pomoc</a:t>
            </a: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Vlož text do textového editoru a zkus ho upravit					</a:t>
            </a:r>
            <a:r>
              <a:rPr lang="cs-CZ" dirty="0" smtClean="0">
                <a:hlinkClick r:id="rId5" action="ppaction://hlinksldjump"/>
              </a:rPr>
              <a:t>Pomoc</a:t>
            </a:r>
            <a:endParaRPr lang="fr-FR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1340768"/>
            <a:ext cx="8785225" cy="5288632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2013-01-26]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Internet Explorer/Wikipedia.com</a:t>
            </a:r>
          </a:p>
        </p:txBody>
      </p:sp>
    </p:spTree>
    <p:extLst>
      <p:ext uri="{BB962C8B-B14F-4D97-AF65-F5344CB8AC3E}">
        <p14:creationId xmlns:p14="http://schemas.microsoft.com/office/powerpoint/2010/main" val="95703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0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0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10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105</Template>
  <TotalTime>52</TotalTime>
  <Words>101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105</vt:lpstr>
      <vt:lpstr>1_105</vt:lpstr>
      <vt:lpstr>2_105</vt:lpstr>
      <vt:lpstr>3_105</vt:lpstr>
      <vt:lpstr>Prezentace aplikace PowerPoint</vt:lpstr>
      <vt:lpstr>Ukládání textu z www</vt:lpstr>
      <vt:lpstr>Vyhledání textu</vt:lpstr>
      <vt:lpstr>Vybereme odkaz</vt:lpstr>
      <vt:lpstr>Označení textu</vt:lpstr>
      <vt:lpstr>Zkopírování do schránky</vt:lpstr>
      <vt:lpstr>Vložení do textového editoru</vt:lpstr>
      <vt:lpstr>Vložení do editoru</vt:lpstr>
      <vt:lpstr>A je to!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PN</dc:creator>
  <cp:lastModifiedBy>AdminICT</cp:lastModifiedBy>
  <cp:revision>6</cp:revision>
  <dcterms:created xsi:type="dcterms:W3CDTF">2013-01-30T16:41:55Z</dcterms:created>
  <dcterms:modified xsi:type="dcterms:W3CDTF">2013-03-27T10:35:08Z</dcterms:modified>
</cp:coreProperties>
</file>