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257" r:id="rId3"/>
    <p:sldId id="256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5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heme" Target="theme/theme1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Obdélník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srgbClr val="696464"/>
                </a:solidFill>
              </a:rPr>
              <a:pPr/>
              <a:t>27.3.2013</a:t>
            </a:fld>
            <a:endParaRPr lang="cs-CZ">
              <a:solidFill>
                <a:srgbClr val="696464"/>
              </a:solidFill>
            </a:endParaRPr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696464"/>
              </a:solidFill>
            </a:endParaRPr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85532315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srgbClr val="696464"/>
                </a:solidFill>
              </a:rPr>
              <a:pPr/>
              <a:t>27.3.2013</a:t>
            </a:fld>
            <a:endParaRPr lang="cs-CZ">
              <a:solidFill>
                <a:srgbClr val="696464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696464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422433283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srgbClr val="696464"/>
                </a:solidFill>
              </a:rPr>
              <a:pPr/>
              <a:t>27.3.2013</a:t>
            </a:fld>
            <a:endParaRPr lang="cs-CZ">
              <a:solidFill>
                <a:srgbClr val="696464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>
              <a:solidFill>
                <a:srgbClr val="696464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269293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srgbClr val="696464"/>
                </a:solidFill>
              </a:rPr>
              <a:pPr/>
              <a:t>27.3.2013</a:t>
            </a:fld>
            <a:endParaRPr lang="cs-CZ">
              <a:solidFill>
                <a:srgbClr val="696464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696464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419015738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srgbClr val="696464"/>
                </a:solidFill>
              </a:rPr>
              <a:pPr/>
              <a:t>27.3.2013</a:t>
            </a:fld>
            <a:endParaRPr lang="cs-CZ">
              <a:solidFill>
                <a:srgbClr val="696464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696464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201314020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srgbClr val="696464"/>
                </a:solidFill>
              </a:rPr>
              <a:pPr/>
              <a:t>27.3.2013</a:t>
            </a:fld>
            <a:endParaRPr lang="cs-CZ">
              <a:solidFill>
                <a:srgbClr val="696464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696464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366601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srgbClr val="696464"/>
                </a:solidFill>
              </a:rPr>
              <a:pPr/>
              <a:t>27.3.2013</a:t>
            </a:fld>
            <a:endParaRPr lang="cs-CZ">
              <a:solidFill>
                <a:srgbClr val="696464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696464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9578373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srgbClr val="696464"/>
                </a:solidFill>
              </a:rPr>
              <a:pPr/>
              <a:t>27.3.2013</a:t>
            </a:fld>
            <a:endParaRPr lang="cs-CZ">
              <a:solidFill>
                <a:srgbClr val="696464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696464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24193889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srgbClr val="696464"/>
                </a:solidFill>
              </a:rPr>
              <a:pPr/>
              <a:t>27.3.2013</a:t>
            </a:fld>
            <a:endParaRPr lang="cs-CZ">
              <a:solidFill>
                <a:srgbClr val="696464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>
              <a:solidFill>
                <a:srgbClr val="696464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  <p:extLst>
      <p:ext uri="{BB962C8B-B14F-4D97-AF65-F5344CB8AC3E}">
        <p14:creationId xmlns:p14="http://schemas.microsoft.com/office/powerpoint/2010/main" val="95916439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srgbClr val="696464"/>
                </a:solidFill>
              </a:rPr>
              <a:pPr/>
              <a:t>27.3.2013</a:t>
            </a:fld>
            <a:endParaRPr lang="cs-CZ">
              <a:solidFill>
                <a:srgbClr val="696464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696464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206694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srgbClr val="696464"/>
                </a:solidFill>
              </a:rPr>
              <a:pPr/>
              <a:t>27.3.2013</a:t>
            </a:fld>
            <a:endParaRPr lang="cs-CZ">
              <a:solidFill>
                <a:srgbClr val="696464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696464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68302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95EC1D4A-A796-47C3-A63E-CE236FB377E2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95EC1D4A-A796-47C3-A63E-CE236FB377E2}" type="datetimeFigureOut">
              <a:rPr lang="cs-CZ" smtClean="0">
                <a:solidFill>
                  <a:srgbClr val="696464"/>
                </a:solidFill>
              </a:rPr>
              <a:pPr/>
              <a:t>27.3.2013</a:t>
            </a:fld>
            <a:endParaRPr lang="cs-CZ">
              <a:solidFill>
                <a:srgbClr val="696464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>
              <a:solidFill>
                <a:srgbClr val="696464"/>
              </a:solidFill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28909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fc03.deviantart.net/fs71/i/2012/108/8/c/homestuck_google_chrome_theme_by_higekikyoki-d4wo78t.jpg" TargetMode="External"/><Relationship Id="rId2" Type="http://schemas.openxmlformats.org/officeDocument/2006/relationships/hyperlink" Target="http://farm6.staticflickr.com/5228/5792711312_c366ed65dd.jpg" TargetMode="External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395536" y="1751969"/>
            <a:ext cx="7834064" cy="4773375"/>
          </a:xfrm>
        </p:spPr>
        <p:txBody>
          <a:bodyPr>
            <a:normAutofit lnSpcReduction="10000"/>
          </a:bodyPr>
          <a:lstStyle/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latin typeface="Calibri" pitchFamily="34" charset="0"/>
                <a:cs typeface="Calibri" pitchFamily="34" charset="0"/>
              </a:rPr>
              <a:t>Název školy: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	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Základní škola Městec Králové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latin typeface="Calibri" pitchFamily="34" charset="0"/>
                <a:cs typeface="Calibri" pitchFamily="34" charset="0"/>
              </a:rPr>
              <a:t>Autor: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	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Mgr. Petr Novák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latin typeface="Calibri" pitchFamily="34" charset="0"/>
                <a:cs typeface="Calibri" pitchFamily="34" charset="0"/>
              </a:rPr>
              <a:t>Název: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	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VY_32_INOVACE_14_Inf5</a:t>
            </a:r>
            <a:endParaRPr lang="cs-CZ" sz="1600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latin typeface="Calibri" pitchFamily="34" charset="0"/>
                <a:cs typeface="Calibri" pitchFamily="34" charset="0"/>
              </a:rPr>
              <a:t>Číslo projektu: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	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CZ.1.07/1.4.00/21.2313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latin typeface="Calibri" pitchFamily="34" charset="0"/>
                <a:cs typeface="Calibri" pitchFamily="34" charset="0"/>
              </a:rPr>
              <a:t>Téma:	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Internetový prohlížeč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latin typeface="Calibri" pitchFamily="34" charset="0"/>
                <a:cs typeface="Calibri" pitchFamily="34" charset="0"/>
              </a:rPr>
              <a:t>Anotace:	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Prezentace o internetových 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prohlížečích</a:t>
            </a:r>
            <a:endParaRPr lang="cs-CZ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latin typeface="Calibri" pitchFamily="34" charset="0"/>
                <a:cs typeface="Calibri" pitchFamily="34" charset="0"/>
              </a:rPr>
              <a:t>Datum: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	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23. 1. 2013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600" b="1" dirty="0" err="1" smtClean="0">
                <a:latin typeface="Calibri" pitchFamily="34" charset="0"/>
                <a:cs typeface="Calibri" pitchFamily="34" charset="0"/>
              </a:rPr>
              <a:t>Keywords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:	internetový prohlížeč, browser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	</a:t>
            </a: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723" b="7822"/>
          <a:stretch/>
        </p:blipFill>
        <p:spPr bwMode="auto">
          <a:xfrm>
            <a:off x="827584" y="188640"/>
            <a:ext cx="7620000" cy="15633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761103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Internetový prohlížeč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1797371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je internetový prohlížeč?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775191"/>
            <a:ext cx="8784976" cy="4625609"/>
          </a:xfrm>
        </p:spPr>
        <p:txBody>
          <a:bodyPr/>
          <a:lstStyle/>
          <a:p>
            <a:r>
              <a:rPr lang="cs-CZ" b="1" dirty="0" smtClean="0"/>
              <a:t>Program, který zobrazuje internetovou stránku na monitoru (angl. </a:t>
            </a:r>
            <a:r>
              <a:rPr lang="cs-CZ" b="1" dirty="0"/>
              <a:t>b</a:t>
            </a:r>
            <a:r>
              <a:rPr lang="cs-CZ" b="1" dirty="0" smtClean="0"/>
              <a:t>rowser)</a:t>
            </a:r>
          </a:p>
          <a:p>
            <a:r>
              <a:rPr lang="cs-CZ" b="1" dirty="0" smtClean="0"/>
              <a:t>www stránka je programována v kódu HTML</a:t>
            </a:r>
          </a:p>
          <a:p>
            <a:r>
              <a:rPr lang="cs-CZ" b="1" dirty="0" smtClean="0"/>
              <a:t>Prohlížeč kód přečte a stránku zobrazí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91243306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Druhy prohlížečů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Internet Explorer</a:t>
            </a:r>
          </a:p>
          <a:p>
            <a:r>
              <a:rPr lang="cs-CZ" b="1" dirty="0" smtClean="0"/>
              <a:t>Google Chrome</a:t>
            </a:r>
          </a:p>
          <a:p>
            <a:r>
              <a:rPr lang="cs-CZ" b="1" dirty="0" err="1" smtClean="0"/>
              <a:t>Mozilla</a:t>
            </a:r>
            <a:r>
              <a:rPr lang="cs-CZ" b="1" dirty="0" smtClean="0"/>
              <a:t> </a:t>
            </a:r>
            <a:r>
              <a:rPr lang="cs-CZ" b="1" dirty="0" err="1" smtClean="0"/>
              <a:t>Firefox</a:t>
            </a:r>
            <a:endParaRPr lang="cs-CZ" b="1" dirty="0" smtClean="0"/>
          </a:p>
          <a:p>
            <a:r>
              <a:rPr lang="cs-CZ" b="1" dirty="0" smtClean="0"/>
              <a:t>Safari</a:t>
            </a:r>
          </a:p>
          <a:p>
            <a:r>
              <a:rPr lang="cs-CZ" b="1" dirty="0" err="1" smtClean="0"/>
              <a:t>Maxthon</a:t>
            </a:r>
            <a:endParaRPr lang="cs-CZ" b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3861048"/>
            <a:ext cx="5078338" cy="28100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8978308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Internet Explorer</a:t>
            </a:r>
            <a:endParaRPr lang="cs-CZ" dirty="0"/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556792"/>
            <a:ext cx="7181056" cy="51683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879" r="18749"/>
          <a:stretch/>
        </p:blipFill>
        <p:spPr bwMode="auto">
          <a:xfrm>
            <a:off x="6932472" y="4625752"/>
            <a:ext cx="2224585" cy="22322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4577187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Google Chrome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9000" y="5229200"/>
            <a:ext cx="1905000" cy="1362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98" y="1587092"/>
            <a:ext cx="7291164" cy="52705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6136997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Mozilla</a:t>
            </a:r>
            <a:r>
              <a:rPr lang="cs-CZ" dirty="0" smtClean="0"/>
              <a:t> </a:t>
            </a:r>
            <a:r>
              <a:rPr lang="cs-CZ" dirty="0" err="1" smtClean="0"/>
              <a:t>Firefox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0352" y="5392118"/>
            <a:ext cx="1266056" cy="12185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024185"/>
            <a:ext cx="6192688" cy="46445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9905218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Safari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3006" y="1604595"/>
            <a:ext cx="7073290" cy="51170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89386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Maxthon</a:t>
            </a: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0000" b="4125"/>
          <a:stretch/>
        </p:blipFill>
        <p:spPr bwMode="auto">
          <a:xfrm>
            <a:off x="539552" y="1844824"/>
            <a:ext cx="7848872" cy="46273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592623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381000"/>
            <a:ext cx="7315200" cy="685800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14339" name="Zástupný symbol pro obsah 1"/>
          <p:cNvSpPr>
            <a:spLocks noGrp="1"/>
          </p:cNvSpPr>
          <p:nvPr>
            <p:ph idx="1"/>
          </p:nvPr>
        </p:nvSpPr>
        <p:spPr>
          <a:xfrm>
            <a:off x="179388" y="1066800"/>
            <a:ext cx="8785225" cy="5562600"/>
          </a:xfrm>
        </p:spPr>
        <p:txBody>
          <a:bodyPr/>
          <a:lstStyle/>
          <a:p>
            <a:pPr>
              <a:buFont typeface="Wingdings" pitchFamily="2" charset="2"/>
              <a:buAutoNum type="arabicParenR"/>
            </a:pPr>
            <a:r>
              <a:rPr lang="cs-CZ" sz="1600" dirty="0" smtClean="0"/>
              <a:t> [cit. 2013-01-23] </a:t>
            </a:r>
            <a:r>
              <a:rPr lang="cs-CZ" sz="1600" dirty="0" err="1" smtClean="0"/>
              <a:t>Print</a:t>
            </a:r>
            <a:r>
              <a:rPr lang="cs-CZ" sz="1600" dirty="0" smtClean="0"/>
              <a:t> </a:t>
            </a:r>
            <a:r>
              <a:rPr lang="cs-CZ" sz="1600" dirty="0" err="1" smtClean="0"/>
              <a:t>Scren</a:t>
            </a:r>
            <a:r>
              <a:rPr lang="cs-CZ" sz="1600" dirty="0" smtClean="0"/>
              <a:t> Internet Explorer, Google Chrome, </a:t>
            </a:r>
            <a:r>
              <a:rPr lang="cs-CZ" sz="1600" dirty="0" err="1" smtClean="0"/>
              <a:t>Mozilla</a:t>
            </a:r>
            <a:r>
              <a:rPr lang="cs-CZ" sz="1600" dirty="0" smtClean="0"/>
              <a:t> </a:t>
            </a:r>
            <a:r>
              <a:rPr lang="cs-CZ" sz="1600" dirty="0" err="1" smtClean="0"/>
              <a:t>Firefox</a:t>
            </a:r>
            <a:endParaRPr lang="cs-CZ" sz="1600" dirty="0" smtClean="0"/>
          </a:p>
          <a:p>
            <a:pPr>
              <a:buFont typeface="Wingdings" pitchFamily="2" charset="2"/>
              <a:buAutoNum type="arabicParenR"/>
            </a:pPr>
            <a:r>
              <a:rPr lang="cs-CZ" sz="1600" dirty="0"/>
              <a:t> </a:t>
            </a:r>
            <a:r>
              <a:rPr lang="cs-CZ" sz="1600" dirty="0" smtClean="0"/>
              <a:t>[cit. 2013-01-23] </a:t>
            </a:r>
            <a:r>
              <a:rPr lang="cs-CZ" sz="1600" dirty="0"/>
              <a:t>dostupné na: </a:t>
            </a:r>
            <a:r>
              <a:rPr lang="cs-CZ" sz="1600" dirty="0">
                <a:hlinkClick r:id="rId2"/>
              </a:rPr>
              <a:t>http://</a:t>
            </a:r>
            <a:r>
              <a:rPr lang="cs-CZ" sz="1600" dirty="0" smtClean="0">
                <a:hlinkClick r:id="rId2"/>
              </a:rPr>
              <a:t>farm6.staticflickr.com/5228/5792711312_c366ed65dd.jpg</a:t>
            </a:r>
            <a:endParaRPr lang="cs-CZ" sz="1600" dirty="0"/>
          </a:p>
          <a:p>
            <a:pPr>
              <a:buFont typeface="Wingdings" pitchFamily="2" charset="2"/>
              <a:buAutoNum type="arabicParenR"/>
            </a:pPr>
            <a:r>
              <a:rPr lang="cs-CZ" sz="1600" dirty="0"/>
              <a:t> </a:t>
            </a:r>
            <a:r>
              <a:rPr lang="cs-CZ" sz="1600" dirty="0" smtClean="0"/>
              <a:t>[cit. 2013-01-23] </a:t>
            </a:r>
            <a:r>
              <a:rPr lang="cs-CZ" sz="1600" dirty="0"/>
              <a:t>dostupné na: </a:t>
            </a:r>
            <a:r>
              <a:rPr lang="cs-CZ" sz="1600" dirty="0">
                <a:hlinkClick r:id="rId3"/>
              </a:rPr>
              <a:t>http://</a:t>
            </a:r>
            <a:r>
              <a:rPr lang="cs-CZ" sz="1600" dirty="0" smtClean="0">
                <a:hlinkClick r:id="rId3"/>
              </a:rPr>
              <a:t>fc03.deviantart.net/fs71/i/2012/108/8/c/homestuck_google_chrome_theme_by_higekikyoki-d4wo78t.jpg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27033584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ppt/theme/theme1.xml><?xml version="1.0" encoding="utf-8"?>
<a:theme xmlns:a="http://schemas.openxmlformats.org/drawingml/2006/main" name="Modul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20</TotalTime>
  <Words>97</Words>
  <Application>Microsoft Office PowerPoint</Application>
  <PresentationFormat>Předvádění na obrazovce (4:3)</PresentationFormat>
  <Paragraphs>35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Modul</vt:lpstr>
      <vt:lpstr>Jmění</vt:lpstr>
      <vt:lpstr>Prezentace aplikace PowerPoint</vt:lpstr>
      <vt:lpstr>Internetový prohlížeč</vt:lpstr>
      <vt:lpstr>Co je internetový prohlížeč?</vt:lpstr>
      <vt:lpstr>Druhy prohlížečů</vt:lpstr>
      <vt:lpstr>Internet Explorer</vt:lpstr>
      <vt:lpstr>Google Chrome</vt:lpstr>
      <vt:lpstr>Mozilla Firefox</vt:lpstr>
      <vt:lpstr>Safari</vt:lpstr>
      <vt:lpstr>Maxthon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cp:lastModifiedBy>AdminICT</cp:lastModifiedBy>
  <cp:revision>4</cp:revision>
  <dcterms:modified xsi:type="dcterms:W3CDTF">2013-03-27T10:37:26Z</dcterms:modified>
</cp:coreProperties>
</file>