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20" r:id="rId2"/>
  </p:sldMasterIdLst>
  <p:notesMasterIdLst>
    <p:notesMasterId r:id="rId17"/>
  </p:notesMasterIdLst>
  <p:sldIdLst>
    <p:sldId id="257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637ED9-0E95-4A6E-A886-1D3BFB91F85A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9CE3EE-B580-49AB-9BA3-33D4C9A21D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3071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9CE3EE-B580-49AB-9BA3-33D4C9A21D7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6491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887258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75428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6647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766552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69245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760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04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527420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304747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894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917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srgbClr val="696464"/>
                </a:solidFill>
              </a:rPr>
              <a:pPr/>
              <a:t>27.3.2013</a:t>
            </a:fld>
            <a:endParaRPr lang="cs-CZ">
              <a:solidFill>
                <a:srgbClr val="696464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696464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4.jpeg"/><Relationship Id="rId5" Type="http://schemas.openxmlformats.org/officeDocument/2006/relationships/slide" Target="slide12.xml"/><Relationship Id="rId4" Type="http://schemas.openxmlformats.org/officeDocument/2006/relationships/slide" Target="slide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751969"/>
            <a:ext cx="7834064" cy="4773375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smtClean="0">
                <a:latin typeface="Calibri" pitchFamily="34" charset="0"/>
                <a:cs typeface="Calibri" pitchFamily="34" charset="0"/>
              </a:rPr>
              <a:t>VY_32_INOVACE_15_Inf5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Internet Explorer - ovládání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na téma ovládání browseru Internet Explorer.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23. 7. 2012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Internet Explorer, browser, ovládání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7580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Internet Explorer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Ovládání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5857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Ikona Internet </a:t>
            </a:r>
            <a:r>
              <a:rPr lang="cs-CZ" dirty="0" smtClean="0"/>
              <a:t>Exploreru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996952"/>
            <a:ext cx="2469302" cy="2664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862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/>
          </a:bodyPr>
          <a:lstStyle/>
          <a:p>
            <a:r>
              <a:rPr lang="cs-CZ" dirty="0" smtClean="0"/>
              <a:t>Pracovní prostředí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165"/>
          <a:stretch/>
        </p:blipFill>
        <p:spPr bwMode="auto">
          <a:xfrm>
            <a:off x="107504" y="1196752"/>
            <a:ext cx="8965370" cy="55002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958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Ovládací tlačítka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573016"/>
            <a:ext cx="3134366" cy="9629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ový popisek 2"/>
          <p:cNvSpPr/>
          <p:nvPr/>
        </p:nvSpPr>
        <p:spPr>
          <a:xfrm>
            <a:off x="5652120" y="2708920"/>
            <a:ext cx="2664296" cy="1080120"/>
          </a:xfrm>
          <a:prstGeom prst="wedgeRectCallout">
            <a:avLst>
              <a:gd name="adj1" fmla="val -131075"/>
              <a:gd name="adj2" fmla="val 329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Ovládací tlačítka okna</a:t>
            </a:r>
            <a:endParaRPr lang="cs-CZ" sz="2400" b="1" dirty="0"/>
          </a:p>
        </p:txBody>
      </p:sp>
      <p:sp>
        <p:nvSpPr>
          <p:cNvPr id="5" name="Obdélníkový popisek 4"/>
          <p:cNvSpPr/>
          <p:nvPr/>
        </p:nvSpPr>
        <p:spPr>
          <a:xfrm>
            <a:off x="251520" y="5506500"/>
            <a:ext cx="2160240" cy="1080120"/>
          </a:xfrm>
          <a:prstGeom prst="wedgeRectCallout">
            <a:avLst>
              <a:gd name="adj1" fmla="val 35639"/>
              <a:gd name="adj2" fmla="val -1388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Domovská stránka</a:t>
            </a:r>
            <a:endParaRPr lang="cs-CZ" sz="2400" b="1" dirty="0"/>
          </a:p>
        </p:txBody>
      </p:sp>
      <p:sp>
        <p:nvSpPr>
          <p:cNvPr id="6" name="Obdélníkový popisek 5"/>
          <p:cNvSpPr/>
          <p:nvPr/>
        </p:nvSpPr>
        <p:spPr>
          <a:xfrm>
            <a:off x="2468247" y="5506500"/>
            <a:ext cx="2160240" cy="1080120"/>
          </a:xfrm>
          <a:prstGeom prst="wedgeRectCallout">
            <a:avLst>
              <a:gd name="adj1" fmla="val -43246"/>
              <a:gd name="adj2" fmla="val -1465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Oblíbené položky</a:t>
            </a:r>
            <a:endParaRPr lang="cs-CZ" sz="2400" b="1" dirty="0"/>
          </a:p>
        </p:txBody>
      </p:sp>
      <p:sp>
        <p:nvSpPr>
          <p:cNvPr id="7" name="Obdélníkový popisek 6"/>
          <p:cNvSpPr/>
          <p:nvPr/>
        </p:nvSpPr>
        <p:spPr>
          <a:xfrm>
            <a:off x="4708255" y="5506500"/>
            <a:ext cx="2160240" cy="1080120"/>
          </a:xfrm>
          <a:prstGeom prst="wedgeRectCallout">
            <a:avLst>
              <a:gd name="adj1" fmla="val -122131"/>
              <a:gd name="adj2" fmla="val -14272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Nástroje - nastavení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49116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nabídka příkazů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924944"/>
            <a:ext cx="8645815" cy="1416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1331640" y="4797152"/>
            <a:ext cx="7056783" cy="1224136"/>
          </a:xfrm>
          <a:prstGeom prst="wedgeRectCallout">
            <a:avLst>
              <a:gd name="adj1" fmla="val -35398"/>
              <a:gd name="adj2" fmla="val -12394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Hlavní nabídka pro práci se souborem, nastavením vzhledu, záložkami, nápovědou a nastavením prohlížeče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643452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Soubor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579" y="1947842"/>
            <a:ext cx="2664296" cy="4500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4355976" y="2852936"/>
            <a:ext cx="4032447" cy="3168352"/>
          </a:xfrm>
          <a:prstGeom prst="wedgeRectCallout">
            <a:avLst>
              <a:gd name="adj1" fmla="val -85560"/>
              <a:gd name="adj2" fmla="val 243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Nabídka pro práci se souborem. Možnost tisku stránky, odeslání odkazu, otevření nového okna prohlížeče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421143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Úpravy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80928"/>
            <a:ext cx="3428865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4860032" y="2837981"/>
            <a:ext cx="4032447" cy="2679251"/>
          </a:xfrm>
          <a:prstGeom prst="wedgeRectCallout">
            <a:avLst>
              <a:gd name="adj1" fmla="val -73878"/>
              <a:gd name="adj2" fmla="val 19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Práce se schránkou, výběr textu na stránce. Možnost vyhledávání textu na www stránce.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80900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Zobrazení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20888"/>
            <a:ext cx="3714750" cy="381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4860031" y="3068960"/>
            <a:ext cx="4032447" cy="3024336"/>
          </a:xfrm>
          <a:prstGeom prst="wedgeRectCallout">
            <a:avLst>
              <a:gd name="adj1" fmla="val -68724"/>
              <a:gd name="adj2" fmla="val -201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Nastavení zobrazení www stránky. Možnosti zvětšení textu, lupa, usnadnění procházení, aktualizace www stránky, panely nástrojů.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659335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Oblíbené položky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36912"/>
            <a:ext cx="4605103" cy="2106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4644008" y="5085184"/>
            <a:ext cx="4032447" cy="1349474"/>
          </a:xfrm>
          <a:prstGeom prst="wedgeRectCallout">
            <a:avLst>
              <a:gd name="adj1" fmla="val -73878"/>
              <a:gd name="adj2" fmla="val -7521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Možnost uložení záložky oblíbené www stránky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74906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Nástroje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916832"/>
            <a:ext cx="3530891" cy="4723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ový popisek 4"/>
          <p:cNvSpPr/>
          <p:nvPr/>
        </p:nvSpPr>
        <p:spPr>
          <a:xfrm>
            <a:off x="4860032" y="3212976"/>
            <a:ext cx="4032447" cy="2520280"/>
          </a:xfrm>
          <a:prstGeom prst="wedgeRectCallout">
            <a:avLst>
              <a:gd name="adj1" fmla="val -73534"/>
              <a:gd name="adj2" fmla="val -4773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Nastavení prohlížeče, historie, bezpečnostní nastavení, správa doplňků, update.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78235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Nápověda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708920"/>
            <a:ext cx="4204159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ový popisek 3"/>
          <p:cNvSpPr/>
          <p:nvPr/>
        </p:nvSpPr>
        <p:spPr>
          <a:xfrm>
            <a:off x="4860033" y="4221088"/>
            <a:ext cx="3672408" cy="1656184"/>
          </a:xfrm>
          <a:prstGeom prst="wedgeRectCallout">
            <a:avLst>
              <a:gd name="adj1" fmla="val -73534"/>
              <a:gd name="adj2" fmla="val -4773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Nápověda pro Internet Explorer, online pomoc a informace o verzi prohlížeče.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67850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75467"/>
            <a:ext cx="8424935" cy="3450696"/>
          </a:xfrm>
        </p:spPr>
        <p:txBody>
          <a:bodyPr/>
          <a:lstStyle/>
          <a:p>
            <a:pPr marL="457200" indent="-457200">
              <a:buFont typeface="+mj-lt"/>
              <a:buAutoNum type="arabicParenR"/>
            </a:pPr>
            <a:r>
              <a:rPr lang="cs-CZ" dirty="0" smtClean="0"/>
              <a:t>Vytiskni libovolnou www stránku.		</a:t>
            </a:r>
            <a:r>
              <a:rPr lang="cs-CZ" dirty="0" smtClean="0">
                <a:hlinkClick r:id="rId2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Zvětši lupou www stránku na 150%.		</a:t>
            </a:r>
            <a:r>
              <a:rPr lang="cs-CZ" dirty="0" smtClean="0">
                <a:hlinkClick r:id="rId3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Vymaž historii procházení.			</a:t>
            </a:r>
            <a:r>
              <a:rPr lang="cs-CZ" dirty="0" smtClean="0">
                <a:hlinkClick r:id="rId4" action="ppaction://hlinksldjump"/>
              </a:rPr>
              <a:t>Pomoc</a:t>
            </a:r>
            <a:endParaRPr lang="cs-CZ" dirty="0" smtClean="0"/>
          </a:p>
          <a:p>
            <a:pPr marL="457200" indent="-457200">
              <a:buFont typeface="+mj-lt"/>
              <a:buAutoNum type="arabicParenR"/>
            </a:pPr>
            <a:r>
              <a:rPr lang="cs-CZ" dirty="0" smtClean="0"/>
              <a:t>Zjisti verzi tvého prohlížeče.			</a:t>
            </a:r>
            <a:r>
              <a:rPr lang="cs-CZ" dirty="0" smtClean="0">
                <a:hlinkClick r:id="rId5" action="ppaction://hlinksldjump"/>
              </a:rPr>
              <a:t>Pomoc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 si:</a:t>
            </a:r>
            <a:endParaRPr lang="cs-CZ" dirty="0"/>
          </a:p>
        </p:txBody>
      </p:sp>
      <p:pic>
        <p:nvPicPr>
          <p:cNvPr id="8194" name="Picture 2" descr="C:\Users\PN\AppData\Local\Microsoft\Windows\Temporary Internet Files\Content.IE5\EPE2T71G\MP900398833[1].jpg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005064"/>
            <a:ext cx="3540478" cy="2528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1423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539553" y="1412776"/>
            <a:ext cx="7344816" cy="5216624"/>
          </a:xfrm>
        </p:spPr>
        <p:txBody>
          <a:bodyPr/>
          <a:lstStyle/>
          <a:p>
            <a:pPr marL="0" indent="0">
              <a:buNone/>
            </a:pPr>
            <a:r>
              <a:rPr lang="cs-CZ" sz="1600" u="sng" dirty="0" smtClean="0">
                <a:latin typeface="Calibri" pitchFamily="34" charset="0"/>
              </a:rPr>
              <a:t>Obrázky:</a:t>
            </a:r>
          </a:p>
          <a:p>
            <a:pPr marL="0" indent="0">
              <a:buNone/>
            </a:pPr>
            <a:r>
              <a:rPr lang="cs-CZ" sz="1600" dirty="0" err="1" smtClean="0">
                <a:latin typeface="Calibri" pitchFamily="34" charset="0"/>
              </a:rPr>
              <a:t>Print</a:t>
            </a:r>
            <a:r>
              <a:rPr lang="cs-CZ" sz="1600" dirty="0" smtClean="0">
                <a:latin typeface="Calibri" pitchFamily="34" charset="0"/>
              </a:rPr>
              <a:t> </a:t>
            </a:r>
            <a:r>
              <a:rPr lang="cs-CZ" sz="1600" dirty="0" err="1" smtClean="0">
                <a:latin typeface="Calibri" pitchFamily="34" charset="0"/>
              </a:rPr>
              <a:t>Screen</a:t>
            </a:r>
            <a:r>
              <a:rPr lang="cs-CZ" sz="1600" dirty="0" smtClean="0">
                <a:latin typeface="Calibri" pitchFamily="34" charset="0"/>
              </a:rPr>
              <a:t> Internet Explorer</a:t>
            </a:r>
          </a:p>
          <a:p>
            <a:pPr marL="0" indent="0">
              <a:buNone/>
            </a:pPr>
            <a:r>
              <a:rPr lang="cs-CZ" sz="1600" dirty="0" smtClean="0">
                <a:latin typeface="Calibri" pitchFamily="34" charset="0"/>
              </a:rPr>
              <a:t>Klipart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3599893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156</Words>
  <Application>Microsoft Office PowerPoint</Application>
  <PresentationFormat>Předvádění na obrazovce (4:3)</PresentationFormat>
  <Paragraphs>49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Jmění</vt:lpstr>
      <vt:lpstr>Vlnění</vt:lpstr>
      <vt:lpstr>Prezentace aplikace PowerPoint</vt:lpstr>
      <vt:lpstr>Internet Explorer</vt:lpstr>
      <vt:lpstr>Ikona Internet Exploreru</vt:lpstr>
      <vt:lpstr>Pracovní prostředí</vt:lpstr>
      <vt:lpstr>Ovládací tlačítka</vt:lpstr>
      <vt:lpstr>Hlavní nabídka příkazů</vt:lpstr>
      <vt:lpstr>Soubor</vt:lpstr>
      <vt:lpstr>Úpravy</vt:lpstr>
      <vt:lpstr>Zobrazení</vt:lpstr>
      <vt:lpstr>Oblíbené položky</vt:lpstr>
      <vt:lpstr>Nástroje</vt:lpstr>
      <vt:lpstr>Nápověda</vt:lpstr>
      <vt:lpstr>Procvič si: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AdminICT</cp:lastModifiedBy>
  <cp:revision>6</cp:revision>
  <dcterms:modified xsi:type="dcterms:W3CDTF">2013-03-27T10:30:34Z</dcterms:modified>
</cp:coreProperties>
</file>