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2. 4. 2013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083029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2. 4. 2013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83917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2. 4. 2013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9615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2. 4. 2013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54406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2. 4. 2013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99578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2. 4. 2013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01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2. 4. 2013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136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2. 4. 2013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75857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2. 4. 2013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165550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2. 4. 2013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644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2. 4. 2013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05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2. 4. 2013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647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3.xml"/><Relationship Id="rId4" Type="http://schemas.openxmlformats.org/officeDocument/2006/relationships/slide" Target="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1969"/>
            <a:ext cx="7834064" cy="477337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VY_32_INOVACE_16_Inf5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Internet Explorer - nastavení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upřesňující nastavení Internet 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Exploreru.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23. 10. 2012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Internet Explorer, nastavení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5396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Internet Explorer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Nastavení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6530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Tlačítko Nástroje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36912"/>
            <a:ext cx="3515685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788024" y="4509120"/>
            <a:ext cx="3816424" cy="1656184"/>
          </a:xfrm>
          <a:prstGeom prst="wedgeRoundRectCallout">
            <a:avLst>
              <a:gd name="adj1" fmla="val -65526"/>
              <a:gd name="adj2" fmla="val -105643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Tlačítko pro vyvolání nabídky pro nastavení Internet Exploreru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89429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48880"/>
            <a:ext cx="3904382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5004048" y="3501008"/>
            <a:ext cx="3816424" cy="1656184"/>
          </a:xfrm>
          <a:prstGeom prst="wedgeRoundRectCallout">
            <a:avLst>
              <a:gd name="adj1" fmla="val -118165"/>
              <a:gd name="adj2" fmla="val 90106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Pro nastavení prohlížeče klikneme na Možnosti Internetu.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7787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Možnosti Internetu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6" y="1390650"/>
            <a:ext cx="4010025" cy="546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5004048" y="2996952"/>
            <a:ext cx="3816424" cy="1656184"/>
          </a:xfrm>
          <a:prstGeom prst="wedgeRoundRectCallout">
            <a:avLst>
              <a:gd name="adj1" fmla="val -123973"/>
              <a:gd name="adj2" fmla="val -66326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Nastavení domovské (startovací) stránky.</a:t>
            </a:r>
            <a:endParaRPr lang="cs-CZ" sz="2400" b="1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4983654" y="4941168"/>
            <a:ext cx="3816424" cy="1656184"/>
          </a:xfrm>
          <a:prstGeom prst="wedgeRoundRectCallout">
            <a:avLst>
              <a:gd name="adj1" fmla="val -86582"/>
              <a:gd name="adj2" fmla="val -20316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Práce s historií a možnost zadání počtu dnů historie.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35661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92896"/>
            <a:ext cx="4488622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527354"/>
            <a:ext cx="394335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5004048" y="5013176"/>
            <a:ext cx="3816424" cy="1656184"/>
          </a:xfrm>
          <a:prstGeom prst="wedgeRoundRectCallout">
            <a:avLst>
              <a:gd name="adj1" fmla="val -58992"/>
              <a:gd name="adj2" fmla="val -87239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Nastavení velikosti paměťového prostoru historie a počtu dnů.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1503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Zabezpečení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52550"/>
            <a:ext cx="3981450" cy="550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5004048" y="2780928"/>
            <a:ext cx="3816424" cy="3888432"/>
          </a:xfrm>
          <a:prstGeom prst="wedgeRoundRectCallout">
            <a:avLst>
              <a:gd name="adj1" fmla="val -103644"/>
              <a:gd name="adj2" fmla="val -8059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Nastavení zabezpečení přístupu prohlížeče na www stránky. Výchozí je střední úroveň. Moderní antivirové programy s firewallem řeší tuto problematiku vlastním způsobem.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7910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526" y="1419225"/>
            <a:ext cx="4000500" cy="543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989481" y="2780928"/>
            <a:ext cx="3816424" cy="3888432"/>
          </a:xfrm>
          <a:prstGeom prst="wedgeRoundRectCallout">
            <a:avLst>
              <a:gd name="adj1" fmla="val -99288"/>
              <a:gd name="adj2" fmla="val -50103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Kontrola obsahu www stránky. Zajímavá možnost Rodičovské kontroly nevhodného obsahu www stránky, která ovšem preferuje anglický jazyk.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2492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údaje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57"/>
          <a:stretch/>
        </p:blipFill>
        <p:spPr bwMode="auto">
          <a:xfrm>
            <a:off x="-10050" y="1458191"/>
            <a:ext cx="4029075" cy="5399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4989481" y="2780928"/>
            <a:ext cx="3816424" cy="3888432"/>
          </a:xfrm>
          <a:prstGeom prst="wedgeRoundRectCallout">
            <a:avLst>
              <a:gd name="adj1" fmla="val -86582"/>
              <a:gd name="adj2" fmla="val -31575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Nastavení tzv. souborů </a:t>
            </a:r>
            <a:r>
              <a:rPr lang="cs-CZ" sz="2400" b="1" dirty="0" err="1" smtClean="0"/>
              <a:t>cookie</a:t>
            </a:r>
            <a:r>
              <a:rPr lang="cs-CZ" sz="2400" b="1" dirty="0" smtClean="0"/>
              <a:t>. Weby, na které přistupujeme si ukládají na našem PC informace o verzi prohlížeče, systému atd. Při zákazu </a:t>
            </a:r>
            <a:r>
              <a:rPr lang="cs-CZ" sz="2400" b="1" dirty="0" err="1" smtClean="0"/>
              <a:t>cookie</a:t>
            </a:r>
            <a:r>
              <a:rPr lang="cs-CZ" sz="2400" b="1" dirty="0" smtClean="0"/>
              <a:t> se mohou některé stránky chovat </a:t>
            </a:r>
            <a:r>
              <a:rPr lang="cs-CZ" sz="2400" b="1" dirty="0" err="1" smtClean="0"/>
              <a:t>nestandartně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56788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Připojení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2075"/>
            <a:ext cx="4000500" cy="549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4989481" y="2780928"/>
            <a:ext cx="3816424" cy="3888432"/>
          </a:xfrm>
          <a:prstGeom prst="wedgeRoundRectCallout">
            <a:avLst>
              <a:gd name="adj1" fmla="val -82589"/>
              <a:gd name="adj2" fmla="val 7974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Nastavení připojení k internetu. Standardně se připojení PC do sítě nastavuje v Ovládacích panelech a prohlížeč toto nastavení automaticky „přebírá“.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7879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Programy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52550"/>
            <a:ext cx="4010025" cy="550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4989481" y="2780928"/>
            <a:ext cx="3816424" cy="3888432"/>
          </a:xfrm>
          <a:prstGeom prst="wedgeRoundRectCallout">
            <a:avLst>
              <a:gd name="adj1" fmla="val -104008"/>
              <a:gd name="adj2" fmla="val -19461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Nastavení způsobu spuštění browseru. Správa doplňků a nastavení programů spolupracujících s Internet Explorerem (např. Outlook, Word...). Možnost změny asociace soborů.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92274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Upřesnit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5568"/>
            <a:ext cx="3971925" cy="543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989481" y="2780928"/>
            <a:ext cx="3816424" cy="3888432"/>
          </a:xfrm>
          <a:prstGeom prst="wedgeRoundRectCallout">
            <a:avLst>
              <a:gd name="adj1" fmla="val -99289"/>
              <a:gd name="adj2" fmla="val -1646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 podrobné volby nastavení (pokročilé). Důležitá možnost obnovení výchozího nastavení prohlížeče – při nestandardním chování.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7614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75467"/>
            <a:ext cx="8712967" cy="3450696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Zjisti, jakou máš nastavenou domovskou stránku.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Změň počet dní historie na 10.		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Zkus obnovit výchozí nastavení prohlížeče.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si: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427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611560" y="1066800"/>
            <a:ext cx="8353053" cy="5562600"/>
          </a:xfrm>
        </p:spPr>
        <p:txBody>
          <a:bodyPr/>
          <a:lstStyle/>
          <a:p>
            <a:pPr marL="0" indent="0">
              <a:buNone/>
            </a:pPr>
            <a:r>
              <a:rPr lang="cs-CZ" sz="1600" u="sng" dirty="0" smtClean="0">
                <a:latin typeface="Calibri" pitchFamily="34" charset="0"/>
              </a:rPr>
              <a:t>Obrázky:</a:t>
            </a:r>
          </a:p>
          <a:p>
            <a:pPr marL="0" indent="0">
              <a:buNone/>
            </a:pPr>
            <a:r>
              <a:rPr lang="cs-CZ" sz="1600" dirty="0" err="1" smtClean="0">
                <a:latin typeface="Calibri" pitchFamily="34" charset="0"/>
              </a:rPr>
              <a:t>Print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Screen</a:t>
            </a:r>
            <a:r>
              <a:rPr lang="cs-CZ" sz="1600" dirty="0" smtClean="0">
                <a:latin typeface="Calibri" pitchFamily="34" charset="0"/>
              </a:rPr>
              <a:t> Microsoft Internet Explorer 10</a:t>
            </a:r>
          </a:p>
        </p:txBody>
      </p:sp>
    </p:spTree>
    <p:extLst>
      <p:ext uri="{BB962C8B-B14F-4D97-AF65-F5344CB8AC3E}">
        <p14:creationId xmlns:p14="http://schemas.microsoft.com/office/powerpoint/2010/main" val="370708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228</Words>
  <Application>Microsoft Office PowerPoint</Application>
  <PresentationFormat>Předvádění na obrazovce (4:3)</PresentationFormat>
  <Paragraphs>45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Jmění</vt:lpstr>
      <vt:lpstr>Vlnění</vt:lpstr>
      <vt:lpstr>Prezentace aplikace PowerPoint</vt:lpstr>
      <vt:lpstr>Internet Explorer</vt:lpstr>
      <vt:lpstr>Tlačítko Nástroje</vt:lpstr>
      <vt:lpstr>Nástroje</vt:lpstr>
      <vt:lpstr>Možnosti Internetu</vt:lpstr>
      <vt:lpstr>Historie</vt:lpstr>
      <vt:lpstr>Zabezpečení</vt:lpstr>
      <vt:lpstr>Obsah</vt:lpstr>
      <vt:lpstr>Osobní údaje</vt:lpstr>
      <vt:lpstr>Připojení</vt:lpstr>
      <vt:lpstr>Programy</vt:lpstr>
      <vt:lpstr>Upřesnit</vt:lpstr>
      <vt:lpstr>Zkus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PN</cp:lastModifiedBy>
  <cp:revision>9</cp:revision>
  <dcterms:modified xsi:type="dcterms:W3CDTF">2013-04-02T13:10:49Z</dcterms:modified>
</cp:coreProperties>
</file>