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2. 4. 2013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250">
        <p14:honeycomb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honeycomb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250">
        <p14:honeycomb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honeycomb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2. 4. 2013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honeycomb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2. 4. 2013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honeycomb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2. 4. 2013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honeycomb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honeycomb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honeycomb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honeycomb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honeycomb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2. 4. 2013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250">
        <p14:honeycomb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slide" Target="slide9.xml"/><Relationship Id="rId4" Type="http://schemas.openxmlformats.org/officeDocument/2006/relationships/slide" Target="slid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6/66/Mozilla_Firefox.jpg" TargetMode="External"/><Relationship Id="rId7" Type="http://schemas.openxmlformats.org/officeDocument/2006/relationships/hyperlink" Target="http://farm4.staticflickr.com/3423/3313081259_e4991f1918_z.jpg?zz=1" TargetMode="External"/><Relationship Id="rId2" Type="http://schemas.openxmlformats.org/officeDocument/2006/relationships/hyperlink" Target="http://farm3.staticflickr.com/2685/4537671648_5f4e60216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Countries_by_most_used_web_browser.png" TargetMode="External"/><Relationship Id="rId5" Type="http://schemas.openxmlformats.org/officeDocument/2006/relationships/hyperlink" Target="http://upload.wikimedia.org/wikipedia/commons/d/df/Web_Safari_Icon.png" TargetMode="External"/><Relationship Id="rId4" Type="http://schemas.openxmlformats.org/officeDocument/2006/relationships/hyperlink" Target="http://upload.wikimedia.org/wikipedia/commons/4/45/Opera_Software_logo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536" y="1752600"/>
            <a:ext cx="8352928" cy="477202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 školy: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Autor: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VY_32_INOVACE_18_Inf5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Číslo projektu: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Téma: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Další webové prohlížeče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Anotace: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Prezentace seznamující s ostatními </a:t>
            </a:r>
            <a:r>
              <a:rPr lang="cs-CZ" sz="1600" b="1" smtClean="0">
                <a:latin typeface="Calibri" pitchFamily="34" charset="0"/>
                <a:cs typeface="Calibri" pitchFamily="34" charset="0"/>
              </a:rPr>
              <a:t>webovými </a:t>
            </a:r>
            <a:r>
              <a:rPr lang="cs-CZ" sz="1600" b="1" smtClean="0">
                <a:latin typeface="Calibri" pitchFamily="34" charset="0"/>
                <a:cs typeface="Calibri" pitchFamily="34" charset="0"/>
              </a:rPr>
              <a:t>prohlížeči.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Datum: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23. </a:t>
            </a:r>
            <a:r>
              <a:rPr lang="cs-CZ" sz="1600" b="1" dirty="0">
                <a:latin typeface="Calibri" pitchFamily="34" charset="0"/>
                <a:cs typeface="Calibri" pitchFamily="34" charset="0"/>
              </a:rPr>
              <a:t>7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. 2012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Keywords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	webový prohlížeč, chrome, </a:t>
            </a: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firefox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, opera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3" b="7822"/>
          <a:stretch/>
        </p:blipFill>
        <p:spPr bwMode="auto">
          <a:xfrm>
            <a:off x="827584" y="188640"/>
            <a:ext cx="7620000" cy="1563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284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Další webové prohlížeče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6619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honeycomb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22114"/>
          </a:xfrm>
        </p:spPr>
        <p:txBody>
          <a:bodyPr/>
          <a:lstStyle/>
          <a:p>
            <a:r>
              <a:rPr lang="cs-CZ" dirty="0" smtClean="0"/>
              <a:t>Další webové prohlížeče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2061592"/>
            <a:ext cx="7772400" cy="3886944"/>
          </a:xfrm>
        </p:spPr>
        <p:txBody>
          <a:bodyPr/>
          <a:lstStyle/>
          <a:p>
            <a:r>
              <a:rPr lang="cs-CZ" dirty="0" smtClean="0"/>
              <a:t>Google Chrome</a:t>
            </a:r>
          </a:p>
          <a:p>
            <a:r>
              <a:rPr lang="cs-CZ" dirty="0" smtClean="0"/>
              <a:t>Mozilla Firefox</a:t>
            </a:r>
          </a:p>
          <a:p>
            <a:r>
              <a:rPr lang="cs-CZ" dirty="0" smtClean="0"/>
              <a:t>Safari</a:t>
            </a:r>
          </a:p>
          <a:p>
            <a:r>
              <a:rPr lang="cs-CZ" dirty="0" smtClean="0"/>
              <a:t>Opera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556792"/>
            <a:ext cx="2366533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888940"/>
            <a:ext cx="2520280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 descr="http://upload.wikimedia.org/wikipedia/commons/4/45/Opera_Software_logo.pn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9216"/>
          <a:stretch/>
        </p:blipFill>
        <p:spPr bwMode="auto">
          <a:xfrm>
            <a:off x="361849" y="4149080"/>
            <a:ext cx="2616700" cy="2245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http://upload.wikimedia.org/wikipedia/commons/d/df/Web_Safari_Icon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4083" y="4668372"/>
            <a:ext cx="1467847" cy="1481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3352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honeycomb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600" b="1" dirty="0"/>
              <a:t>Nejpoužívanější </a:t>
            </a:r>
            <a:r>
              <a:rPr lang="cs-CZ" sz="3600" b="1" dirty="0" smtClean="0"/>
              <a:t>prohlížeče</a:t>
            </a:r>
            <a:br>
              <a:rPr lang="cs-CZ" sz="3600" b="1" dirty="0" smtClean="0"/>
            </a:br>
            <a:r>
              <a:rPr lang="cs-CZ" sz="3600" b="1" dirty="0" smtClean="0"/>
              <a:t>v </a:t>
            </a:r>
            <a:r>
              <a:rPr lang="cs-CZ" sz="3600" b="1" dirty="0"/>
              <a:t>jednotlivých zemích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12776"/>
            <a:ext cx="8805727" cy="3874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262532"/>
            <a:ext cx="2385364" cy="13778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99136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honeycomb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15616" y="274638"/>
            <a:ext cx="7571184" cy="70609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Google Chrome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16" y="1124745"/>
            <a:ext cx="9046519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323528" y="5733257"/>
            <a:ext cx="8496944" cy="864095"/>
          </a:xfrm>
          <a:prstGeom prst="wedgeRoundRectCallout">
            <a:avLst>
              <a:gd name="adj1" fmla="val -21820"/>
              <a:gd name="adj2" fmla="val -72182"/>
              <a:gd name="adj3" fmla="val 16667"/>
            </a:avLst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Velmi rychlý prohlížeč, podporuje synchronizaci, skinovatelný.</a:t>
            </a:r>
            <a:endParaRPr lang="cs-CZ" sz="2400" b="1" dirty="0">
              <a:latin typeface="Calibri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71" y="194081"/>
            <a:ext cx="955817" cy="930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00630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honeycomb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06090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Mozilla </a:t>
            </a:r>
            <a:r>
              <a:rPr lang="cs-CZ" b="1" dirty="0" smtClean="0"/>
              <a:t>Firefox</a:t>
            </a:r>
            <a:endParaRPr lang="cs-CZ" b="1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61"/>
          <a:stretch/>
        </p:blipFill>
        <p:spPr bwMode="auto">
          <a:xfrm>
            <a:off x="107504" y="908720"/>
            <a:ext cx="7205251" cy="5131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323528" y="5733257"/>
            <a:ext cx="8496944" cy="864095"/>
          </a:xfrm>
          <a:prstGeom prst="wedgeRoundRectCallout">
            <a:avLst>
              <a:gd name="adj1" fmla="val -21820"/>
              <a:gd name="adj2" fmla="val -72182"/>
              <a:gd name="adj3" fmla="val 16667"/>
            </a:avLst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Rychlý </a:t>
            </a:r>
            <a:r>
              <a:rPr lang="cs-CZ" sz="2400" b="1" dirty="0" err="1" smtClean="0">
                <a:latin typeface="Calibri" pitchFamily="34" charset="0"/>
              </a:rPr>
              <a:t>multiformátový</a:t>
            </a:r>
            <a:r>
              <a:rPr lang="cs-CZ" sz="2400" b="1" dirty="0" smtClean="0">
                <a:latin typeface="Calibri" pitchFamily="34" charset="0"/>
              </a:rPr>
              <a:t> prohlížeč s otevřeným kódem.</a:t>
            </a:r>
            <a:endParaRPr lang="cs-CZ" sz="2400" b="1" dirty="0">
              <a:latin typeface="Calibri" pitchFamily="34" charset="0"/>
            </a:endParaRP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60648"/>
            <a:ext cx="1584176" cy="1584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32689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honeycomb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5614" y="53155"/>
            <a:ext cx="7772400" cy="792088"/>
          </a:xfrm>
        </p:spPr>
        <p:txBody>
          <a:bodyPr>
            <a:normAutofit/>
          </a:bodyPr>
          <a:lstStyle/>
          <a:p>
            <a:r>
              <a:rPr lang="cs-CZ" dirty="0" smtClean="0"/>
              <a:t>Safari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154" y="810638"/>
            <a:ext cx="7416824" cy="53656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323528" y="5877272"/>
            <a:ext cx="8496944" cy="864095"/>
          </a:xfrm>
          <a:prstGeom prst="wedgeRoundRectCallout">
            <a:avLst>
              <a:gd name="adj1" fmla="val -21820"/>
              <a:gd name="adj2" fmla="val -72182"/>
              <a:gd name="adj3" fmla="val 16667"/>
            </a:avLst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Browser společnosti Apple, součástí Mac OS a i</a:t>
            </a:r>
            <a:r>
              <a:rPr lang="cs-CZ" sz="2400" b="1" dirty="0">
                <a:latin typeface="Calibri" pitchFamily="34" charset="0"/>
              </a:rPr>
              <a:t>P</a:t>
            </a:r>
            <a:r>
              <a:rPr lang="cs-CZ" sz="2400" b="1" dirty="0" smtClean="0">
                <a:latin typeface="Calibri" pitchFamily="34" charset="0"/>
              </a:rPr>
              <a:t>hone.</a:t>
            </a:r>
            <a:endParaRPr lang="cs-CZ" sz="2400" b="1" dirty="0">
              <a:latin typeface="Calibri" pitchFamily="34" charset="0"/>
            </a:endParaRPr>
          </a:p>
        </p:txBody>
      </p:sp>
      <p:pic>
        <p:nvPicPr>
          <p:cNvPr id="5" name="Picture 9" descr="http://upload.wikimedia.org/wikipedia/commons/d/df/Web_Safari_Icon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188640"/>
            <a:ext cx="1467847" cy="1481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3652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honeycomb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16632"/>
            <a:ext cx="7772400" cy="792088"/>
          </a:xfrm>
        </p:spPr>
        <p:txBody>
          <a:bodyPr>
            <a:normAutofit/>
          </a:bodyPr>
          <a:lstStyle/>
          <a:p>
            <a:r>
              <a:rPr lang="cs-CZ" dirty="0" smtClean="0"/>
              <a:t>Opera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828831"/>
            <a:ext cx="8445996" cy="50305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323528" y="5877272"/>
            <a:ext cx="8496944" cy="864095"/>
          </a:xfrm>
          <a:prstGeom prst="wedgeRoundRectCallout">
            <a:avLst>
              <a:gd name="adj1" fmla="val -21820"/>
              <a:gd name="adj2" fmla="val -72182"/>
              <a:gd name="adj3" fmla="val 16667"/>
            </a:avLst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Norský prohlížeč s integrovanou čtečkou RSS a email. </a:t>
            </a:r>
            <a:r>
              <a:rPr lang="cs-CZ" sz="2400" b="1" dirty="0">
                <a:latin typeface="Calibri" pitchFamily="34" charset="0"/>
              </a:rPr>
              <a:t>k</a:t>
            </a:r>
            <a:r>
              <a:rPr lang="cs-CZ" sz="2400" b="1" dirty="0" smtClean="0">
                <a:latin typeface="Calibri" pitchFamily="34" charset="0"/>
              </a:rPr>
              <a:t>lientem. </a:t>
            </a:r>
            <a:endParaRPr lang="cs-CZ" sz="2400" b="1" dirty="0">
              <a:latin typeface="Calibri" pitchFamily="34" charset="0"/>
            </a:endParaRPr>
          </a:p>
        </p:txBody>
      </p:sp>
      <p:pic>
        <p:nvPicPr>
          <p:cNvPr id="5" name="Picture 7" descr="http://upload.wikimedia.org/wikipedia/commons/4/45/Opera_Software_logo.pn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40" r="59216"/>
          <a:stretch/>
        </p:blipFill>
        <p:spPr bwMode="auto">
          <a:xfrm>
            <a:off x="112199" y="116632"/>
            <a:ext cx="738195" cy="81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5052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honeycomb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Velké množství prohlížečů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+mj-lt"/>
              </a:rPr>
              <a:t>Existuje ještě velké množství dalších prohlížečů, jejich zastoupení je ovšem již podstatně nižší.</a:t>
            </a: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r>
              <a:rPr lang="cs-CZ" b="1" u="sng" dirty="0" smtClean="0">
                <a:latin typeface="+mj-lt"/>
              </a:rPr>
              <a:t>Příklady:</a:t>
            </a:r>
          </a:p>
          <a:p>
            <a:r>
              <a:rPr lang="cs-CZ" dirty="0" err="1" smtClean="0">
                <a:latin typeface="+mj-lt"/>
              </a:rPr>
              <a:t>Maxthon</a:t>
            </a:r>
            <a:endParaRPr lang="cs-CZ" dirty="0" smtClean="0">
              <a:latin typeface="+mj-lt"/>
            </a:endParaRPr>
          </a:p>
          <a:p>
            <a:r>
              <a:rPr lang="cs-CZ" dirty="0" err="1" smtClean="0">
                <a:latin typeface="+mj-lt"/>
              </a:rPr>
              <a:t>Netscape</a:t>
            </a:r>
            <a:endParaRPr lang="cs-CZ" dirty="0" smtClean="0">
              <a:latin typeface="+mj-lt"/>
            </a:endParaRPr>
          </a:p>
          <a:p>
            <a:r>
              <a:rPr lang="cs-CZ" dirty="0" err="1" smtClean="0">
                <a:latin typeface="+mj-lt"/>
              </a:rPr>
              <a:t>Flock</a:t>
            </a:r>
            <a:endParaRPr lang="cs-CZ" dirty="0" smtClean="0">
              <a:latin typeface="+mj-lt"/>
            </a:endParaRPr>
          </a:p>
          <a:p>
            <a:r>
              <a:rPr lang="cs-CZ" dirty="0" err="1" smtClean="0">
                <a:latin typeface="+mj-lt"/>
              </a:rPr>
              <a:t>MyIE</a:t>
            </a:r>
            <a:endParaRPr lang="cs-CZ" dirty="0" smtClean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75948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honeycomb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447800"/>
            <a:ext cx="8075240" cy="457200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400" dirty="0" smtClean="0">
                <a:latin typeface="+mj-lt"/>
              </a:rPr>
              <a:t>Jaké znáš kromě IE další webové prohlížeče?	</a:t>
            </a:r>
            <a:r>
              <a:rPr lang="cs-CZ" sz="2400" dirty="0" smtClean="0">
                <a:latin typeface="+mj-lt"/>
                <a:hlinkClick r:id="rId2" action="ppaction://hlinksldjump"/>
              </a:rPr>
              <a:t>Pomoc</a:t>
            </a:r>
            <a:endParaRPr lang="cs-CZ" sz="2400" dirty="0" smtClean="0">
              <a:latin typeface="+mj-lt"/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sz="2400" dirty="0" smtClean="0">
                <a:latin typeface="+mj-lt"/>
              </a:rPr>
              <a:t>Pověz něco o prohlížeči Mozilla Firefox.		</a:t>
            </a:r>
            <a:r>
              <a:rPr lang="cs-CZ" sz="2400" dirty="0" smtClean="0">
                <a:latin typeface="+mj-lt"/>
                <a:hlinkClick r:id="rId3" action="ppaction://hlinksldjump"/>
              </a:rPr>
              <a:t>Pomoc</a:t>
            </a:r>
            <a:endParaRPr lang="cs-CZ" sz="2400" dirty="0" smtClean="0">
              <a:latin typeface="+mj-lt"/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sz="2400" dirty="0" smtClean="0">
                <a:latin typeface="+mj-lt"/>
              </a:rPr>
              <a:t>Čím je zajímavá Opera?				</a:t>
            </a:r>
            <a:r>
              <a:rPr lang="cs-CZ" sz="2400" dirty="0" smtClean="0">
                <a:latin typeface="+mj-lt"/>
                <a:hlinkClick r:id="rId4" action="ppaction://hlinksldjump"/>
              </a:rPr>
              <a:t>Pomoc</a:t>
            </a:r>
            <a:endParaRPr lang="cs-CZ" sz="2400" dirty="0" smtClean="0">
              <a:latin typeface="+mj-lt"/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sz="2400" dirty="0" smtClean="0">
                <a:latin typeface="+mj-lt"/>
              </a:rPr>
              <a:t>Vzpomeneš si ještě na jiný browser?		</a:t>
            </a:r>
            <a:r>
              <a:rPr lang="cs-CZ" sz="2400" dirty="0" smtClean="0">
                <a:latin typeface="+mj-lt"/>
                <a:hlinkClick r:id="rId5" action="ppaction://hlinksldjump"/>
              </a:rPr>
              <a:t>Pomoc</a:t>
            </a:r>
            <a:endParaRPr lang="cs-CZ" sz="2400" dirty="0" smtClean="0">
              <a:latin typeface="+mj-lt"/>
            </a:endParaRPr>
          </a:p>
          <a:p>
            <a:pPr marL="514350" indent="-514350">
              <a:buFont typeface="+mj-lt"/>
              <a:buAutoNum type="arabicParenR"/>
            </a:pPr>
            <a:endParaRPr lang="cs-CZ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28939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7315200" cy="6858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14339" name="Zástupný symbol pro obsah 1"/>
          <p:cNvSpPr>
            <a:spLocks noGrp="1"/>
          </p:cNvSpPr>
          <p:nvPr>
            <p:ph sz="quarter" idx="1"/>
          </p:nvPr>
        </p:nvSpPr>
        <p:spPr>
          <a:xfrm>
            <a:off x="179388" y="1066800"/>
            <a:ext cx="8785225" cy="5562600"/>
          </a:xfrm>
        </p:spPr>
        <p:txBody>
          <a:bodyPr/>
          <a:lstStyle/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 [cit. 2012-07-23] dostupné na: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farm3.staticflickr.com/2685/4537671648_5f4e602169.jpg</a:t>
            </a:r>
            <a:endParaRPr lang="cs-CZ" sz="1600" dirty="0" smtClean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2012-07-23] </a:t>
            </a:r>
            <a:r>
              <a:rPr lang="cs-CZ" sz="1600" dirty="0"/>
              <a:t>dostupné na: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upload.wikimedia.org/wikipedia/commons/6/66/Mozilla_Firefox.jpg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2012-07-23] </a:t>
            </a:r>
            <a:r>
              <a:rPr lang="cs-CZ" sz="1600" dirty="0"/>
              <a:t>dostupné na: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upload.wikimedia.org/wikipedia/commons/4/45/Opera_Software_logo.png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2012-07-23] </a:t>
            </a:r>
            <a:r>
              <a:rPr lang="cs-CZ" sz="1600" dirty="0"/>
              <a:t>dostupné na: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upload.wikimedia.org/wikipedia/commons/d/df/Web_Safari_Icon.png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2012-07-23] </a:t>
            </a:r>
            <a:r>
              <a:rPr lang="cs-CZ" sz="1600" dirty="0"/>
              <a:t>dostupné na: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commons.wikimedia.org/wiki/File:Countries_by_most_used_web_browser.png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 </a:t>
            </a:r>
            <a:r>
              <a:rPr lang="cs-CZ" sz="1600" dirty="0"/>
              <a:t>[cit. </a:t>
            </a:r>
            <a:r>
              <a:rPr lang="cs-CZ" sz="1600" dirty="0" smtClean="0"/>
              <a:t>2012-07-23] </a:t>
            </a:r>
            <a:r>
              <a:rPr lang="cs-CZ" sz="1600" dirty="0"/>
              <a:t>dostupné na: </a:t>
            </a: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farm4.staticflickr.com/3423/3313081259_e4991f1918_z.jpg?zz=1</a:t>
            </a:r>
            <a:endParaRPr lang="cs-CZ" sz="1600" dirty="0" smtClean="0"/>
          </a:p>
          <a:p>
            <a:pPr>
              <a:buFont typeface="Wingdings" pitchFamily="2" charset="2"/>
              <a:buAutoNum type="arabicParenR"/>
            </a:pPr>
            <a:endParaRPr lang="cs-CZ" sz="1600" dirty="0"/>
          </a:p>
          <a:p>
            <a:pPr marL="0" indent="0" algn="ctr">
              <a:buNone/>
            </a:pPr>
            <a:r>
              <a:rPr lang="cs-CZ" sz="1600" b="1" dirty="0" smtClean="0">
                <a:solidFill>
                  <a:srgbClr val="FF0000"/>
                </a:solidFill>
              </a:rPr>
              <a:t>Použit výhradně obrazový materiál </a:t>
            </a:r>
            <a:r>
              <a:rPr lang="cs-CZ" sz="1600" b="1" dirty="0" err="1" smtClean="0">
                <a:solidFill>
                  <a:srgbClr val="FF0000"/>
                </a:solidFill>
              </a:rPr>
              <a:t>Creative</a:t>
            </a:r>
            <a:r>
              <a:rPr lang="cs-CZ" sz="1600" b="1" dirty="0" smtClean="0">
                <a:solidFill>
                  <a:srgbClr val="FF0000"/>
                </a:solidFill>
              </a:rPr>
              <a:t> </a:t>
            </a:r>
            <a:r>
              <a:rPr lang="cs-CZ" sz="1600" b="1" dirty="0" err="1" smtClean="0">
                <a:solidFill>
                  <a:srgbClr val="FF0000"/>
                </a:solidFill>
              </a:rPr>
              <a:t>Commons</a:t>
            </a:r>
            <a:r>
              <a:rPr lang="cs-CZ" sz="1600" b="1" dirty="0" smtClean="0">
                <a:solidFill>
                  <a:srgbClr val="FF0000"/>
                </a:solidFill>
              </a:rPr>
              <a:t>.</a:t>
            </a:r>
            <a:endParaRPr lang="cs-CZ" sz="16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1232369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62</TotalTime>
  <Words>177</Words>
  <Application>Microsoft Office PowerPoint</Application>
  <PresentationFormat>Předvádění na obrazovce (4:3)</PresentationFormat>
  <Paragraphs>52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Prezentace aplikace PowerPoint</vt:lpstr>
      <vt:lpstr>Další webové prohlížeče</vt:lpstr>
      <vt:lpstr>Další webové prohlížeče</vt:lpstr>
      <vt:lpstr>Nejpoužívanější prohlížeče v jednotlivých zemích</vt:lpstr>
      <vt:lpstr>Google Chrome</vt:lpstr>
      <vt:lpstr>Mozilla Firefox</vt:lpstr>
      <vt:lpstr>Safari</vt:lpstr>
      <vt:lpstr>Opera</vt:lpstr>
      <vt:lpstr>Velké množství prohlížečů</vt:lpstr>
      <vt:lpstr>Zopakuj si: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PN</cp:lastModifiedBy>
  <cp:revision>15</cp:revision>
  <dcterms:modified xsi:type="dcterms:W3CDTF">2013-04-02T13:12:53Z</dcterms:modified>
</cp:coreProperties>
</file>