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VY_32_INOVACE_19_Inf5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Google Chrome - ovládání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zobrazující ovládání prohlížeče Google 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Chrome.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6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11.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Google Chrome, ovládání, prohlížeč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6839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Google Chrome - ovládání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70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Prohlížeč Google Chrome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07" y="1412776"/>
            <a:ext cx="8683073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490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Ovládání okna prohlížeče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8576125" cy="1127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716016" y="3645024"/>
            <a:ext cx="3960440" cy="2736304"/>
          </a:xfrm>
          <a:prstGeom prst="wedgeRoundRectCallout">
            <a:avLst>
              <a:gd name="adj1" fmla="val 33889"/>
              <a:gd name="adj2" fmla="val -101853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pravém horním rohu jsou tlačítka pro ovládání okna prohlížeče. V pořadí: minimalizace, obnovení, ukončení programu.</a:t>
            </a:r>
            <a:endParaRPr lang="cs-CZ" sz="24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579142" y="3645024"/>
            <a:ext cx="3960440" cy="2736304"/>
          </a:xfrm>
          <a:prstGeom prst="wedgeRoundRectCallout">
            <a:avLst>
              <a:gd name="adj1" fmla="val 20945"/>
              <a:gd name="adj2" fmla="val -95271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Možnost otevření nové záložka s www stránkou. Křížkem lze záložku vypnout.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5289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Tlačítka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29469"/>
            <a:ext cx="8712968" cy="529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aoblený obdélníkový popisek 7"/>
          <p:cNvSpPr/>
          <p:nvPr/>
        </p:nvSpPr>
        <p:spPr>
          <a:xfrm>
            <a:off x="637157" y="4077072"/>
            <a:ext cx="3888432" cy="2160240"/>
          </a:xfrm>
          <a:prstGeom prst="wedgeRoundRectCallout">
            <a:avLst>
              <a:gd name="adj1" fmla="val -35947"/>
              <a:gd name="adj2" fmla="val -8372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Tlačítko zpět a vpřed, znovunačtení www stránky a tlačítko domovské stránky.</a:t>
            </a:r>
            <a:endParaRPr lang="cs-CZ" sz="2400" b="1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4932040" y="4077072"/>
            <a:ext cx="3888432" cy="2160240"/>
          </a:xfrm>
          <a:prstGeom prst="wedgeRoundRectCallout">
            <a:avLst>
              <a:gd name="adj1" fmla="val 33532"/>
              <a:gd name="adj2" fmla="val -84368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Tlačítko oblíbené položky a nastavení prohlížeče Google Chrome.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4169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prohlížeče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05" y="1628800"/>
            <a:ext cx="4248472" cy="5089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838925" y="2986218"/>
            <a:ext cx="3888432" cy="3611134"/>
          </a:xfrm>
          <a:prstGeom prst="wedgeRoundRectCallout">
            <a:avLst>
              <a:gd name="adj1" fmla="val -63026"/>
              <a:gd name="adj2" fmla="val -8186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nastavení prohlížeče lze pracovat s okny, zobrazit záložky, ukládat a tisknout stránku či pracovat s historií. Nastavení samotného prohlížeče lze v příkazu Nastavení.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53241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prohlížeče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268761"/>
            <a:ext cx="6795101" cy="5574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076056" y="3022595"/>
            <a:ext cx="3888432" cy="3611134"/>
          </a:xfrm>
          <a:prstGeom prst="wedgeRoundRectCallout">
            <a:avLst>
              <a:gd name="adj1" fmla="val -65164"/>
              <a:gd name="adj2" fmla="val -69589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nastavení se lze přihlásit účtem gmail.com pro možnost synchronizace, určit domovskou stránku, nastavit vzhled či spravovat doplňky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194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Množství zajímavých rozšíření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3" y="1268760"/>
            <a:ext cx="9036496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9192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675467"/>
            <a:ext cx="8784975" cy="3450696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Otevři v Chrome několik www stránek najednou.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Přejdi na domovskou stránku.	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Zobraz oblíbené položky.	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Nastav jinou domovskou stránku.		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 si:</a:t>
            </a:r>
            <a:endParaRPr lang="cs-CZ" dirty="0"/>
          </a:p>
        </p:txBody>
      </p:sp>
      <p:pic>
        <p:nvPicPr>
          <p:cNvPr id="7171" name="Picture 3" descr="C:\Users\AdminICT\AppData\Local\Microsoft\Windows\Temporary Internet Files\Content.IE5\PRS3CWAO\MC9004315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625" y="4730750"/>
            <a:ext cx="2286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0640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2708920"/>
            <a:ext cx="8785225" cy="3920480"/>
          </a:xfrm>
        </p:spPr>
        <p:txBody>
          <a:bodyPr/>
          <a:lstStyle/>
          <a:p>
            <a:pPr marL="0" indent="0">
              <a:buNone/>
            </a:pPr>
            <a:r>
              <a:rPr lang="cs-CZ" sz="1600" u="sng" dirty="0" smtClean="0"/>
              <a:t>Obrázky: </a:t>
            </a:r>
          </a:p>
          <a:p>
            <a:pPr marL="342900" indent="-342900">
              <a:buAutoNum type="arabicParenR"/>
            </a:pPr>
            <a:r>
              <a:rPr lang="cs-CZ" sz="1600" dirty="0" err="1" smtClean="0"/>
              <a:t>Print</a:t>
            </a:r>
            <a:r>
              <a:rPr lang="cs-CZ" sz="1600" dirty="0" smtClean="0"/>
              <a:t> </a:t>
            </a:r>
            <a:r>
              <a:rPr lang="cs-CZ" sz="1600" dirty="0" err="1" smtClean="0"/>
              <a:t>Screen</a:t>
            </a:r>
            <a:r>
              <a:rPr lang="cs-CZ" sz="1600" dirty="0" smtClean="0"/>
              <a:t> Google Chrome</a:t>
            </a:r>
          </a:p>
          <a:p>
            <a:pPr marL="342900" indent="-342900">
              <a:buAutoNum type="arabicParenR"/>
            </a:pPr>
            <a:r>
              <a:rPr lang="cs-CZ" sz="1600" dirty="0" smtClean="0"/>
              <a:t>Klipart Microsoft Office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958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</TotalTime>
  <Words>148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Google Chrome - ovládání</vt:lpstr>
      <vt:lpstr>Prohlížeč Google Chrome</vt:lpstr>
      <vt:lpstr>Ovládání okna prohlížeče</vt:lpstr>
      <vt:lpstr>Tlačítka</vt:lpstr>
      <vt:lpstr>Nastavení prohlížeče</vt:lpstr>
      <vt:lpstr>Nastavení prohlížeče</vt:lpstr>
      <vt:lpstr>Množství zajímavých rozšíření</vt:lpstr>
      <vt:lpstr>Vyzkoušej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PN</cp:lastModifiedBy>
  <cp:revision>5</cp:revision>
  <dcterms:modified xsi:type="dcterms:W3CDTF">2013-04-02T13:14:08Z</dcterms:modified>
</cp:coreProperties>
</file>