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2. 4. 2013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" Target="slide4.xml"/><Relationship Id="rId7" Type="http://schemas.openxmlformats.org/officeDocument/2006/relationships/slide" Target="slide9.xml"/><Relationship Id="rId2" Type="http://schemas.openxmlformats.org/officeDocument/2006/relationships/hyperlink" Target="http://www.gmail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6.xml"/><Relationship Id="rId4" Type="http://schemas.openxmlformats.org/officeDocument/2006/relationships/hyperlink" Target="http://www.google.com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fc04.deviantart.net/fs71/f/2011/250/3/a/new_chrome_logo_by_liuyanghejerry-d494mvn.png" TargetMode="External"/><Relationship Id="rId2" Type="http://schemas.openxmlformats.org/officeDocument/2006/relationships/hyperlink" Target="http://upload.wikimedia.org/wikipedia/commons/8/83/Google_wordmark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ogl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52600"/>
            <a:ext cx="8748464" cy="477202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 školy: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Autor: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VY_32_INOVACE_20_Inf5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Číslo projektu: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Téma: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Google Chrome – synchronizace, </a:t>
            </a: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cloud</a:t>
            </a: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Anotace: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Prezentace na téma synchronizace Google Chrome a využití </a:t>
            </a: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cloudu</a:t>
            </a:r>
            <a:r>
              <a:rPr lang="cs-CZ" sz="1600" b="1" smtClean="0">
                <a:latin typeface="Calibri" pitchFamily="34" charset="0"/>
                <a:cs typeface="Calibri" pitchFamily="34" charset="0"/>
              </a:rPr>
              <a:t>.</a:t>
            </a: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Datum: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23. 1. 2013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Keywords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:	Google Chrome, </a:t>
            </a: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cloud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, synchronizace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7822"/>
          <a:stretch/>
        </p:blipFill>
        <p:spPr bwMode="auto">
          <a:xfrm>
            <a:off x="827584" y="188640"/>
            <a:ext cx="7620000" cy="1563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472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Google Chrome – synchronizace, </a:t>
            </a:r>
            <a:r>
              <a:rPr lang="cs-CZ" dirty="0" err="1" smtClean="0"/>
              <a:t>cloud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118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dirty="0" smtClean="0"/>
              <a:t>Google Chrome přinesl ideální možnost přenášení nastavení prohlížeče – synchronizaci</a:t>
            </a:r>
          </a:p>
          <a:p>
            <a:pPr algn="just"/>
            <a:r>
              <a:rPr lang="cs-CZ" b="1" dirty="0" smtClean="0"/>
              <a:t>Stačí nám účet na mailovém serveru gmail.com</a:t>
            </a:r>
          </a:p>
          <a:p>
            <a:pPr algn="just"/>
            <a:r>
              <a:rPr lang="cs-CZ" b="1" dirty="0" smtClean="0"/>
              <a:t>Spolu s možností synchronizace získáme cloudový prostor zdarma o kapacitě 5 GB.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Synchronizace, </a:t>
            </a:r>
            <a:r>
              <a:rPr lang="cs-CZ" dirty="0" err="1" smtClean="0"/>
              <a:t>cloud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534126"/>
            <a:ext cx="5112568" cy="2246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970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2" y="1409070"/>
            <a:ext cx="9036496" cy="5332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Účet na www.gmail.com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699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Přihlášení přes google.com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1" y="1556792"/>
            <a:ext cx="9059790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Volný tvar 2"/>
          <p:cNvSpPr/>
          <p:nvPr/>
        </p:nvSpPr>
        <p:spPr>
          <a:xfrm>
            <a:off x="7508427" y="2673927"/>
            <a:ext cx="1469318" cy="803564"/>
          </a:xfrm>
          <a:custGeom>
            <a:avLst/>
            <a:gdLst>
              <a:gd name="connsiteX0" fmla="*/ 1275355 w 1469318"/>
              <a:gd name="connsiteY0" fmla="*/ 0 h 803564"/>
              <a:gd name="connsiteX1" fmla="*/ 499500 w 1469318"/>
              <a:gd name="connsiteY1" fmla="*/ 13855 h 803564"/>
              <a:gd name="connsiteX2" fmla="*/ 402518 w 1469318"/>
              <a:gd name="connsiteY2" fmla="*/ 41564 h 803564"/>
              <a:gd name="connsiteX3" fmla="*/ 236264 w 1469318"/>
              <a:gd name="connsiteY3" fmla="*/ 69273 h 803564"/>
              <a:gd name="connsiteX4" fmla="*/ 194700 w 1469318"/>
              <a:gd name="connsiteY4" fmla="*/ 83128 h 803564"/>
              <a:gd name="connsiteX5" fmla="*/ 70009 w 1469318"/>
              <a:gd name="connsiteY5" fmla="*/ 180109 h 803564"/>
              <a:gd name="connsiteX6" fmla="*/ 42300 w 1469318"/>
              <a:gd name="connsiteY6" fmla="*/ 221673 h 803564"/>
              <a:gd name="connsiteX7" fmla="*/ 28446 w 1469318"/>
              <a:gd name="connsiteY7" fmla="*/ 263237 h 803564"/>
              <a:gd name="connsiteX8" fmla="*/ 737 w 1469318"/>
              <a:gd name="connsiteY8" fmla="*/ 318655 h 803564"/>
              <a:gd name="connsiteX9" fmla="*/ 14591 w 1469318"/>
              <a:gd name="connsiteY9" fmla="*/ 498764 h 803564"/>
              <a:gd name="connsiteX10" fmla="*/ 28446 w 1469318"/>
              <a:gd name="connsiteY10" fmla="*/ 540328 h 803564"/>
              <a:gd name="connsiteX11" fmla="*/ 70009 w 1469318"/>
              <a:gd name="connsiteY11" fmla="*/ 568037 h 803564"/>
              <a:gd name="connsiteX12" fmla="*/ 111573 w 1469318"/>
              <a:gd name="connsiteY12" fmla="*/ 609600 h 803564"/>
              <a:gd name="connsiteX13" fmla="*/ 153137 w 1469318"/>
              <a:gd name="connsiteY13" fmla="*/ 623455 h 803564"/>
              <a:gd name="connsiteX14" fmla="*/ 222409 w 1469318"/>
              <a:gd name="connsiteY14" fmla="*/ 665018 h 803564"/>
              <a:gd name="connsiteX15" fmla="*/ 263973 w 1469318"/>
              <a:gd name="connsiteY15" fmla="*/ 678873 h 803564"/>
              <a:gd name="connsiteX16" fmla="*/ 319391 w 1469318"/>
              <a:gd name="connsiteY16" fmla="*/ 706582 h 803564"/>
              <a:gd name="connsiteX17" fmla="*/ 430228 w 1469318"/>
              <a:gd name="connsiteY17" fmla="*/ 734291 h 803564"/>
              <a:gd name="connsiteX18" fmla="*/ 485646 w 1469318"/>
              <a:gd name="connsiteY18" fmla="*/ 748146 h 803564"/>
              <a:gd name="connsiteX19" fmla="*/ 527209 w 1469318"/>
              <a:gd name="connsiteY19" fmla="*/ 775855 h 803564"/>
              <a:gd name="connsiteX20" fmla="*/ 651900 w 1469318"/>
              <a:gd name="connsiteY20" fmla="*/ 803564 h 803564"/>
              <a:gd name="connsiteX21" fmla="*/ 1053682 w 1469318"/>
              <a:gd name="connsiteY21" fmla="*/ 789709 h 803564"/>
              <a:gd name="connsiteX22" fmla="*/ 1164518 w 1469318"/>
              <a:gd name="connsiteY22" fmla="*/ 762000 h 803564"/>
              <a:gd name="connsiteX23" fmla="*/ 1289209 w 1469318"/>
              <a:gd name="connsiteY23" fmla="*/ 692728 h 803564"/>
              <a:gd name="connsiteX24" fmla="*/ 1386191 w 1469318"/>
              <a:gd name="connsiteY24" fmla="*/ 609600 h 803564"/>
              <a:gd name="connsiteX25" fmla="*/ 1427755 w 1469318"/>
              <a:gd name="connsiteY25" fmla="*/ 471055 h 803564"/>
              <a:gd name="connsiteX26" fmla="*/ 1441609 w 1469318"/>
              <a:gd name="connsiteY26" fmla="*/ 429491 h 803564"/>
              <a:gd name="connsiteX27" fmla="*/ 1455464 w 1469318"/>
              <a:gd name="connsiteY27" fmla="*/ 387928 h 803564"/>
              <a:gd name="connsiteX28" fmla="*/ 1469318 w 1469318"/>
              <a:gd name="connsiteY28" fmla="*/ 318655 h 803564"/>
              <a:gd name="connsiteX29" fmla="*/ 1455464 w 1469318"/>
              <a:gd name="connsiteY29" fmla="*/ 207818 h 803564"/>
              <a:gd name="connsiteX30" fmla="*/ 1330773 w 1469318"/>
              <a:gd name="connsiteY30" fmla="*/ 69273 h 803564"/>
              <a:gd name="connsiteX31" fmla="*/ 1289209 w 1469318"/>
              <a:gd name="connsiteY31" fmla="*/ 55418 h 803564"/>
              <a:gd name="connsiteX32" fmla="*/ 1275355 w 1469318"/>
              <a:gd name="connsiteY32" fmla="*/ 0 h 803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469318" h="803564">
                <a:moveTo>
                  <a:pt x="1275355" y="0"/>
                </a:moveTo>
                <a:lnTo>
                  <a:pt x="499500" y="13855"/>
                </a:lnTo>
                <a:cubicBezTo>
                  <a:pt x="458173" y="15233"/>
                  <a:pt x="440472" y="33973"/>
                  <a:pt x="402518" y="41564"/>
                </a:cubicBezTo>
                <a:cubicBezTo>
                  <a:pt x="285207" y="65026"/>
                  <a:pt x="335408" y="44486"/>
                  <a:pt x="236264" y="69273"/>
                </a:cubicBezTo>
                <a:cubicBezTo>
                  <a:pt x="222096" y="72815"/>
                  <a:pt x="207466" y="76036"/>
                  <a:pt x="194700" y="83128"/>
                </a:cubicBezTo>
                <a:cubicBezTo>
                  <a:pt x="146762" y="109760"/>
                  <a:pt x="104826" y="138329"/>
                  <a:pt x="70009" y="180109"/>
                </a:cubicBezTo>
                <a:cubicBezTo>
                  <a:pt x="59349" y="192901"/>
                  <a:pt x="51536" y="207818"/>
                  <a:pt x="42300" y="221673"/>
                </a:cubicBezTo>
                <a:cubicBezTo>
                  <a:pt x="37682" y="235528"/>
                  <a:pt x="34199" y="249814"/>
                  <a:pt x="28446" y="263237"/>
                </a:cubicBezTo>
                <a:cubicBezTo>
                  <a:pt x="20310" y="282220"/>
                  <a:pt x="1950" y="298038"/>
                  <a:pt x="737" y="318655"/>
                </a:cubicBezTo>
                <a:cubicBezTo>
                  <a:pt x="-2799" y="378765"/>
                  <a:pt x="7122" y="439015"/>
                  <a:pt x="14591" y="498764"/>
                </a:cubicBezTo>
                <a:cubicBezTo>
                  <a:pt x="16402" y="513255"/>
                  <a:pt x="19323" y="528924"/>
                  <a:pt x="28446" y="540328"/>
                </a:cubicBezTo>
                <a:cubicBezTo>
                  <a:pt x="38848" y="553330"/>
                  <a:pt x="57217" y="557377"/>
                  <a:pt x="70009" y="568037"/>
                </a:cubicBezTo>
                <a:cubicBezTo>
                  <a:pt x="85061" y="580580"/>
                  <a:pt x="95270" y="598732"/>
                  <a:pt x="111573" y="609600"/>
                </a:cubicBezTo>
                <a:cubicBezTo>
                  <a:pt x="123724" y="617701"/>
                  <a:pt x="140075" y="616924"/>
                  <a:pt x="153137" y="623455"/>
                </a:cubicBezTo>
                <a:cubicBezTo>
                  <a:pt x="177222" y="635498"/>
                  <a:pt x="198324" y="652975"/>
                  <a:pt x="222409" y="665018"/>
                </a:cubicBezTo>
                <a:cubicBezTo>
                  <a:pt x="235471" y="671549"/>
                  <a:pt x="250550" y="673120"/>
                  <a:pt x="263973" y="678873"/>
                </a:cubicBezTo>
                <a:cubicBezTo>
                  <a:pt x="282956" y="687009"/>
                  <a:pt x="299798" y="700051"/>
                  <a:pt x="319391" y="706582"/>
                </a:cubicBezTo>
                <a:cubicBezTo>
                  <a:pt x="355519" y="718625"/>
                  <a:pt x="393282" y="725055"/>
                  <a:pt x="430228" y="734291"/>
                </a:cubicBezTo>
                <a:lnTo>
                  <a:pt x="485646" y="748146"/>
                </a:lnTo>
                <a:cubicBezTo>
                  <a:pt x="499500" y="757382"/>
                  <a:pt x="511904" y="769296"/>
                  <a:pt x="527209" y="775855"/>
                </a:cubicBezTo>
                <a:cubicBezTo>
                  <a:pt x="544323" y="783189"/>
                  <a:pt x="639579" y="801100"/>
                  <a:pt x="651900" y="803564"/>
                </a:cubicBezTo>
                <a:cubicBezTo>
                  <a:pt x="785827" y="798946"/>
                  <a:pt x="920113" y="800539"/>
                  <a:pt x="1053682" y="789709"/>
                </a:cubicBezTo>
                <a:cubicBezTo>
                  <a:pt x="1091640" y="786631"/>
                  <a:pt x="1164518" y="762000"/>
                  <a:pt x="1164518" y="762000"/>
                </a:cubicBezTo>
                <a:cubicBezTo>
                  <a:pt x="1259797" y="698481"/>
                  <a:pt x="1216053" y="717113"/>
                  <a:pt x="1289209" y="692728"/>
                </a:cubicBezTo>
                <a:cubicBezTo>
                  <a:pt x="1356402" y="625535"/>
                  <a:pt x="1322891" y="651801"/>
                  <a:pt x="1386191" y="609600"/>
                </a:cubicBezTo>
                <a:cubicBezTo>
                  <a:pt x="1407131" y="525842"/>
                  <a:pt x="1394023" y="572253"/>
                  <a:pt x="1427755" y="471055"/>
                </a:cubicBezTo>
                <a:lnTo>
                  <a:pt x="1441609" y="429491"/>
                </a:lnTo>
                <a:cubicBezTo>
                  <a:pt x="1446227" y="415637"/>
                  <a:pt x="1452600" y="402248"/>
                  <a:pt x="1455464" y="387928"/>
                </a:cubicBezTo>
                <a:lnTo>
                  <a:pt x="1469318" y="318655"/>
                </a:lnTo>
                <a:cubicBezTo>
                  <a:pt x="1464700" y="281709"/>
                  <a:pt x="1462124" y="244451"/>
                  <a:pt x="1455464" y="207818"/>
                </a:cubicBezTo>
                <a:cubicBezTo>
                  <a:pt x="1443877" y="144090"/>
                  <a:pt x="1392123" y="89723"/>
                  <a:pt x="1330773" y="69273"/>
                </a:cubicBezTo>
                <a:lnTo>
                  <a:pt x="1289209" y="55418"/>
                </a:lnTo>
                <a:lnTo>
                  <a:pt x="1275355" y="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5940152" y="3212976"/>
            <a:ext cx="1440160" cy="64807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81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Přihlášení přes google.com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1" y="1412776"/>
            <a:ext cx="9036496" cy="526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148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Synchronizace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83"/>
          <a:stretch/>
        </p:blipFill>
        <p:spPr bwMode="auto">
          <a:xfrm>
            <a:off x="1594179" y="3889257"/>
            <a:ext cx="7505700" cy="2767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539552" y="2132856"/>
            <a:ext cx="3384376" cy="1440160"/>
          </a:xfrm>
          <a:prstGeom prst="wedgeRoundRectCallout">
            <a:avLst>
              <a:gd name="adj1" fmla="val 113849"/>
              <a:gd name="adj2" fmla="val 92323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Přihlášením se automaticky synchronizuje nastavení vzhledu prohlížeče, včetně oblíbených položek a historie.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3731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Cloud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38"/>
          <a:stretch/>
        </p:blipFill>
        <p:spPr bwMode="auto">
          <a:xfrm>
            <a:off x="35086" y="3175288"/>
            <a:ext cx="8953500" cy="3661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55302" y="2090548"/>
            <a:ext cx="4188308" cy="1042432"/>
          </a:xfrm>
          <a:prstGeom prst="wedgeRoundRectCallout">
            <a:avLst>
              <a:gd name="adj1" fmla="val 72682"/>
              <a:gd name="adj2" fmla="val 142271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Po vstupu na web www.gmail.com máte k dispozici všechny služby včetně cloudu Google Disk.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51724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66650"/>
            <a:ext cx="8763000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1907704" y="5229200"/>
            <a:ext cx="5616624" cy="1554801"/>
          </a:xfrm>
          <a:prstGeom prst="wedgeRoundRectCallout">
            <a:avLst>
              <a:gd name="adj1" fmla="val -67934"/>
              <a:gd name="adj2" fmla="val -150605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Důležitá je instalace Disku pro PC – tento program zajistí online synchronizace cloudu s naším PC.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0752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75467"/>
            <a:ext cx="8568951" cy="3450696"/>
          </a:xfrm>
        </p:spPr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cs-CZ" dirty="0" smtClean="0"/>
              <a:t>Založ si účet na </a:t>
            </a:r>
            <a:r>
              <a:rPr lang="cs-CZ" dirty="0" smtClean="0">
                <a:hlinkClick r:id="rId2"/>
              </a:rPr>
              <a:t>www.gmail.com</a:t>
            </a:r>
            <a:r>
              <a:rPr lang="cs-CZ" dirty="0" smtClean="0"/>
              <a:t>.			</a:t>
            </a:r>
            <a:r>
              <a:rPr lang="cs-CZ" dirty="0" smtClean="0">
                <a:hlinkClick r:id="rId3" action="ppaction://hlinksldjump"/>
              </a:rPr>
              <a:t>pomoc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Přihlas se přes </a:t>
            </a:r>
            <a:r>
              <a:rPr lang="cs-CZ" dirty="0" smtClean="0">
                <a:hlinkClick r:id="rId4"/>
              </a:rPr>
              <a:t>www.google.com</a:t>
            </a:r>
            <a:r>
              <a:rPr lang="cs-CZ" dirty="0" smtClean="0"/>
              <a:t>.			</a:t>
            </a:r>
            <a:r>
              <a:rPr lang="cs-CZ" dirty="0" smtClean="0">
                <a:hlinkClick r:id="rId5" action="ppaction://hlinksldjump"/>
              </a:rPr>
              <a:t>pomoc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Podívej se na svůj </a:t>
            </a:r>
            <a:r>
              <a:rPr lang="cs-CZ" dirty="0" err="1" smtClean="0"/>
              <a:t>cloud</a:t>
            </a:r>
            <a:r>
              <a:rPr lang="cs-CZ" dirty="0" smtClean="0"/>
              <a:t>.					</a:t>
            </a:r>
            <a:r>
              <a:rPr lang="cs-CZ" dirty="0" smtClean="0">
                <a:hlinkClick r:id="rId6" action="ppaction://hlinksldjump"/>
              </a:rPr>
              <a:t>pomoc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Stáhni si nainstaluj Disk pro PC.				</a:t>
            </a:r>
            <a:r>
              <a:rPr lang="cs-CZ" dirty="0" smtClean="0">
                <a:hlinkClick r:id="rId7" action="ppaction://hlinksldjump"/>
              </a:rPr>
              <a:t>pomoc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 si: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581128"/>
            <a:ext cx="2005012" cy="200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864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Zástupný symbol pro obsah 1"/>
          <p:cNvSpPr>
            <a:spLocks noGrp="1"/>
          </p:cNvSpPr>
          <p:nvPr>
            <p:ph idx="1"/>
          </p:nvPr>
        </p:nvSpPr>
        <p:spPr>
          <a:xfrm>
            <a:off x="179388" y="2564904"/>
            <a:ext cx="8785225" cy="406449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AutoNum type="arabicParenR"/>
            </a:pPr>
            <a:r>
              <a:rPr lang="cs-CZ" sz="1600" dirty="0" smtClean="0"/>
              <a:t> [cit. 2013-01-23] dostupné na: </a:t>
            </a: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upload.wikimedia.org/wikipedia/commons/8/83/Google_wordmark.gif</a:t>
            </a:r>
            <a:endParaRPr lang="cs-CZ" sz="1600" dirty="0" smtClean="0"/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[cit. </a:t>
            </a:r>
            <a:r>
              <a:rPr lang="cs-CZ" sz="1600" dirty="0" smtClean="0"/>
              <a:t>2013-01-23] </a:t>
            </a:r>
            <a:r>
              <a:rPr lang="cs-CZ" sz="1600" dirty="0"/>
              <a:t>dostupné na: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fc04.deviantart.net/fs71/f/2011/250/3/a/new_chrome_logo_by_liuyanghejerry-d494mvn.png</a:t>
            </a:r>
            <a:endParaRPr lang="cs-CZ" sz="1600" dirty="0" smtClean="0"/>
          </a:p>
          <a:p>
            <a:pPr>
              <a:buFont typeface="Wingdings" pitchFamily="2" charset="2"/>
              <a:buAutoNum type="arabicParenR"/>
            </a:pPr>
            <a:r>
              <a:rPr lang="cs-CZ" sz="1600" dirty="0" err="1" smtClean="0"/>
              <a:t>Print</a:t>
            </a:r>
            <a:r>
              <a:rPr lang="cs-CZ" sz="1600" dirty="0" smtClean="0"/>
              <a:t> </a:t>
            </a:r>
            <a:r>
              <a:rPr lang="cs-CZ" sz="1600" dirty="0" err="1" smtClean="0"/>
              <a:t>Screen</a:t>
            </a:r>
            <a:r>
              <a:rPr lang="cs-CZ" sz="1600" dirty="0" smtClean="0"/>
              <a:t> Google Chrome: </a:t>
            </a:r>
            <a:r>
              <a:rPr lang="cs-CZ" sz="1600" dirty="0" smtClean="0">
                <a:hlinkClick r:id="rId4"/>
              </a:rPr>
              <a:t>www.google.com</a:t>
            </a:r>
            <a:endParaRPr lang="cs-CZ" sz="1600" dirty="0" smtClean="0"/>
          </a:p>
          <a:p>
            <a:pPr>
              <a:buFont typeface="Wingdings" pitchFamily="2" charset="2"/>
              <a:buAutoNum type="arabicParenR"/>
            </a:pPr>
            <a:r>
              <a:rPr lang="cs-CZ" sz="1600" dirty="0" smtClean="0"/>
              <a:t>Klipart Microsoft Office</a:t>
            </a:r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81000"/>
            <a:ext cx="7315200" cy="685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796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34</TotalTime>
  <Words>144</Words>
  <Application>Microsoft Office PowerPoint</Application>
  <PresentationFormat>Předvádění na obrazovce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Prezentace aplikace PowerPoint</vt:lpstr>
      <vt:lpstr>Google Chrome – synchronizace, cloud</vt:lpstr>
      <vt:lpstr>Synchronizace, cloud</vt:lpstr>
      <vt:lpstr>Účet na www.gmail.com</vt:lpstr>
      <vt:lpstr>Přihlášení přes google.com</vt:lpstr>
      <vt:lpstr>Přihlášení přes google.com</vt:lpstr>
      <vt:lpstr>Synchronizace</vt:lpstr>
      <vt:lpstr>Cloud</vt:lpstr>
      <vt:lpstr>Prezentace aplikace PowerPoint</vt:lpstr>
      <vt:lpstr>Procvič si: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PN</cp:lastModifiedBy>
  <cp:revision>8</cp:revision>
  <dcterms:modified xsi:type="dcterms:W3CDTF">2013-04-02T13:14:59Z</dcterms:modified>
</cp:coreProperties>
</file>