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371600" y="3141663"/>
            <a:ext cx="7772400" cy="3240087"/>
          </a:xfrm>
        </p:spPr>
        <p:txBody>
          <a:bodyPr>
            <a:normAutofit/>
          </a:bodyPr>
          <a:lstStyle/>
          <a:p>
            <a:r>
              <a:rPr lang="cs-CZ" sz="1200" dirty="0" smtClean="0"/>
              <a:t> </a:t>
            </a:r>
            <a:br>
              <a:rPr lang="cs-CZ" sz="1200" dirty="0" smtClean="0"/>
            </a:br>
            <a:endParaRPr lang="cs-CZ" sz="1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683568" y="2276475"/>
            <a:ext cx="7776864" cy="10080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EU PENÍZE ŠKOLÁM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Zlepšení podmínek pro vzdělávání na základních školách Operačního programu</a:t>
            </a:r>
            <a:endParaRPr lang="cs-CZ" sz="14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400" b="1" dirty="0" smtClean="0">
                <a:solidFill>
                  <a:schemeClr val="tx1"/>
                </a:solidFill>
              </a:rPr>
              <a:t>    Vzdělání pro konkurenceschopnost</a:t>
            </a:r>
            <a:endParaRPr lang="cs-CZ" sz="1400" dirty="0" smtClean="0">
              <a:solidFill>
                <a:schemeClr val="tx1"/>
              </a:solidFill>
            </a:endParaRPr>
          </a:p>
          <a:p>
            <a:endParaRPr lang="cs-CZ" sz="1400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48680"/>
            <a:ext cx="7056784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15616" y="3212976"/>
            <a:ext cx="6912768" cy="3384376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/>
              <a:t>b  B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 smtClean="0"/>
              <a:t>1. Vyhledej v básni všechna  b   B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b   </a:t>
            </a:r>
            <a:r>
              <a:rPr lang="cs-CZ" sz="3100" b="1" dirty="0" smtClean="0">
                <a:solidFill>
                  <a:srgbClr val="002060"/>
                </a:solidFill>
              </a:rPr>
              <a:t>-  dej do modrého kroužku                      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B  -  </a:t>
            </a:r>
            <a:r>
              <a:rPr lang="cs-CZ" sz="3100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Běží beran, beran bílý,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běží, běží, seč má síly.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Přes bláto a přes bažiny,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přes blatouchy do lučiny.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34682"/>
          </a:xfrm>
        </p:spPr>
        <p:txBody>
          <a:bodyPr/>
          <a:lstStyle/>
          <a:p>
            <a:r>
              <a:rPr lang="cs-CZ" b="1" dirty="0" smtClean="0"/>
              <a:t>Ptá se bobr bobříka: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Kam ten beran utíká?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Pohleď  bobře dolů z kopce,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čeká na něj bílá ovce.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Obrázek 3" descr="MB90033029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35896" y="4581128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 anchor="t"/>
          <a:lstStyle/>
          <a:p>
            <a:r>
              <a:rPr lang="cs-CZ" sz="3600" b="1" dirty="0" smtClean="0"/>
              <a:t>2. Nakresli  3 věci, které začínají na  b  B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397000"/>
          <a:ext cx="8712969" cy="4120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3"/>
                <a:gridCol w="2904323"/>
                <a:gridCol w="2904323"/>
              </a:tblGrid>
              <a:tr h="4120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6690"/>
          </a:xfrm>
        </p:spPr>
        <p:txBody>
          <a:bodyPr anchor="t"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200" b="1" dirty="0" smtClean="0"/>
              <a:t>3. Přečti sloupečky slov a před slova přidávej slovo na   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     otázku</a:t>
            </a:r>
            <a:r>
              <a:rPr lang="cs-CZ" sz="3200" b="1" dirty="0" smtClean="0">
                <a:solidFill>
                  <a:srgbClr val="FF0000"/>
                </a:solidFill>
              </a:rPr>
              <a:t>:  jaký, jaká, jaké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624024"/>
            <a:ext cx="9144000" cy="3397263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32656"/>
            <a:ext cx="8352928" cy="612068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7869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332656"/>
            <a:ext cx="8136904" cy="6120680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K O N E C</a:t>
            </a:r>
            <a:endParaRPr lang="cs-CZ" sz="8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722313" y="260649"/>
            <a:ext cx="7772400" cy="1512167"/>
          </a:xfrm>
        </p:spPr>
        <p:txBody>
          <a:bodyPr>
            <a:normAutofit/>
          </a:bodyPr>
          <a:lstStyle/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400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Říkadlo z publikace Říkadla, strana 8, sestavila a vybrala Květoslava Santlerová, vydala Jitka Spiesová, Brno.</a:t>
            </a:r>
          </a:p>
          <a:p>
            <a:r>
              <a:rPr lang="cs-CZ" sz="14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sz="1400" dirty="0"/>
          </a:p>
        </p:txBody>
      </p:sp>
      <p:pic>
        <p:nvPicPr>
          <p:cNvPr id="5" name="Obrázek 4" descr="MB90042414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1844824"/>
            <a:ext cx="2448272" cy="2260848"/>
          </a:xfrm>
          <a:prstGeom prst="rect">
            <a:avLst/>
          </a:prstGeom>
        </p:spPr>
      </p:pic>
    </p:spTree>
  </p:cSld>
  <p:clrMapOvr>
    <a:masterClrMapping/>
  </p:clrMapOvr>
  <p:transition spd="slow">
    <p:wipe dir="d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7  PowerPoin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7  PowerPoint</Template>
  <TotalTime>12</TotalTime>
  <Words>85</Words>
  <Application>Microsoft Office PowerPoint</Application>
  <PresentationFormat>Předvádění na obrazovce (4:3)</PresentationFormat>
  <Paragraphs>13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DUM 7  PowerPoint</vt:lpstr>
      <vt:lpstr>  </vt:lpstr>
      <vt:lpstr>b  B 1. Vyhledej v básni všechna  b   B b   -  dej do modrého kroužku                        B  -  dej do červeného kroužku   Běží beran, beran bílý, běží, běží, seč má síly. Přes bláto a přes bažiny, přes blatouchy do lučiny. </vt:lpstr>
      <vt:lpstr>Ptá se bobr bobříka: Kam ten beran utíká? Pohleď  bobře dolů z kopce, čeká na něj bílá ovce. </vt:lpstr>
      <vt:lpstr>2. Nakresli  3 věci, které začínají na  b  B </vt:lpstr>
      <vt:lpstr> 3. Přečti sloupečky slov a před slova přidávej slovo na          otázku:  jaký, jaká, jaké </vt:lpstr>
      <vt:lpstr>Snímek 6</vt:lpstr>
      <vt:lpstr>Snímek 7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4</cp:revision>
  <dcterms:created xsi:type="dcterms:W3CDTF">2013-04-01T22:48:51Z</dcterms:created>
  <dcterms:modified xsi:type="dcterms:W3CDTF">2013-04-02T01:32:42Z</dcterms:modified>
</cp:coreProperties>
</file>