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5" r:id="rId12"/>
    <p:sldId id="264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d"/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395536" y="2852936"/>
            <a:ext cx="8424936" cy="3744416"/>
          </a:xfrm>
        </p:spPr>
        <p:txBody>
          <a:bodyPr anchor="ctr">
            <a:normAutofit/>
          </a:bodyPr>
          <a:lstStyle/>
          <a:p>
            <a:endParaRPr lang="cs-CZ" sz="1400" cap="none" dirty="0">
              <a:latin typeface="+mn-lt"/>
            </a:endParaRPr>
          </a:p>
        </p:txBody>
      </p:sp>
      <p:sp>
        <p:nvSpPr>
          <p:cNvPr id="10" name="Zástupný symbol pro text 9"/>
          <p:cNvSpPr>
            <a:spLocks noGrp="1"/>
          </p:cNvSpPr>
          <p:nvPr>
            <p:ph type="body" idx="1"/>
          </p:nvPr>
        </p:nvSpPr>
        <p:spPr>
          <a:xfrm>
            <a:off x="722313" y="1988841"/>
            <a:ext cx="7772400" cy="1008111"/>
          </a:xfrm>
        </p:spPr>
        <p:txBody>
          <a:bodyPr anchor="ctr">
            <a:normAutofit/>
          </a:bodyPr>
          <a:lstStyle/>
          <a:p>
            <a:pPr algn="ctr"/>
            <a:r>
              <a:rPr lang="cs-CZ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EU PENÍZE ŠKOLÁM</a:t>
            </a:r>
            <a:endParaRPr lang="cs-CZ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Zlepšení podmínek pro vzdělávání na základních školách Operačního programu Vzdělání pro konkurenceschopnost</a:t>
            </a:r>
            <a:endParaRPr lang="cs-CZ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8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203848" y="0"/>
            <a:ext cx="2295525" cy="295275"/>
          </a:xfrm>
          <a:prstGeom prst="rect">
            <a:avLst/>
          </a:prstGeom>
          <a:noFill/>
          <a:extLst/>
        </p:spPr>
      </p:pic>
      <p:pic>
        <p:nvPicPr>
          <p:cNvPr id="9" name="Obrázek 8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332656"/>
            <a:ext cx="6480720" cy="16383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6" name="Obrázek 5" descr="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2852936"/>
            <a:ext cx="8424936" cy="3816424"/>
          </a:xfrm>
          <a:prstGeom prst="rect">
            <a:avLst/>
          </a:prstGeom>
        </p:spPr>
      </p:pic>
    </p:spTree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597352"/>
          </a:xfrm>
        </p:spPr>
        <p:txBody>
          <a:bodyPr>
            <a:normAutofit fontScale="90000"/>
          </a:bodyPr>
          <a:lstStyle/>
          <a:p>
            <a:r>
              <a:rPr lang="cs-CZ" sz="6700" b="1" dirty="0" smtClean="0"/>
              <a:t/>
            </a:r>
            <a:br>
              <a:rPr lang="cs-CZ" sz="6700" b="1" dirty="0" smtClean="0"/>
            </a:br>
            <a:r>
              <a:rPr lang="cs-CZ" sz="6700" b="1" dirty="0" smtClean="0"/>
              <a:t>u  U  ú  Ú  ů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4000" b="1" dirty="0" smtClean="0"/>
              <a:t>1. Vyhledej v básni všechna  u   U   ú   Ú  ů</a:t>
            </a:r>
            <a:br>
              <a:rPr lang="cs-CZ" sz="4000" b="1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3100" b="1" dirty="0" smtClean="0"/>
              <a:t>u  ú  ů   </a:t>
            </a:r>
            <a:r>
              <a:rPr lang="cs-CZ" sz="3100" b="1" dirty="0" smtClean="0">
                <a:solidFill>
                  <a:srgbClr val="002060"/>
                </a:solidFill>
              </a:rPr>
              <a:t>-   dej do modrého kroužku                       </a:t>
            </a: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b="1" dirty="0" smtClean="0"/>
              <a:t>U  Ú    </a:t>
            </a:r>
            <a:r>
              <a:rPr lang="cs-CZ" sz="3100" b="1" dirty="0" smtClean="0">
                <a:solidFill>
                  <a:srgbClr val="FF0000"/>
                </a:solidFill>
              </a:rPr>
              <a:t>-  dej do červeného kroužku</a:t>
            </a:r>
            <a:br>
              <a:rPr lang="cs-CZ" sz="3100" b="1" dirty="0" smtClean="0">
                <a:solidFill>
                  <a:srgbClr val="FF0000"/>
                </a:solidFill>
              </a:rPr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4900" b="1" dirty="0" smtClean="0"/>
              <a:t>Ucháč, ucho, ušatec,</a:t>
            </a:r>
            <a:r>
              <a:rPr lang="cs-CZ" sz="4900" dirty="0" smtClean="0"/>
              <a:t/>
            </a:r>
            <a:br>
              <a:rPr lang="cs-CZ" sz="4900" dirty="0" smtClean="0"/>
            </a:br>
            <a:r>
              <a:rPr lang="cs-CZ" sz="4900" b="1" dirty="0" smtClean="0"/>
              <a:t>uličníků celá pec.</a:t>
            </a:r>
            <a:r>
              <a:rPr lang="cs-CZ" sz="4900" dirty="0" smtClean="0"/>
              <a:t/>
            </a:r>
            <a:br>
              <a:rPr lang="cs-CZ" sz="4900" dirty="0" smtClean="0"/>
            </a:br>
            <a:r>
              <a:rPr lang="cs-CZ" sz="4900" b="1" dirty="0" smtClean="0"/>
              <a:t>Uličníci z celé školy,</a:t>
            </a:r>
            <a:r>
              <a:rPr lang="cs-CZ" sz="4900" dirty="0" smtClean="0"/>
              <a:t/>
            </a:r>
            <a:br>
              <a:rPr lang="cs-CZ" sz="4900" dirty="0" smtClean="0"/>
            </a:br>
            <a:r>
              <a:rPr lang="cs-CZ" sz="4900" b="1" dirty="0" smtClean="0"/>
              <a:t>už sedíme nad úkoly.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 anchor="t"/>
          <a:lstStyle/>
          <a:p>
            <a:r>
              <a:rPr lang="cs-CZ" b="1" dirty="0" smtClean="0"/>
              <a:t>2. Nakresli  obrázek,  jak doma píšeš úkol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043608" y="2204864"/>
          <a:ext cx="7128792" cy="3888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28792"/>
              </a:tblGrid>
              <a:tr h="38884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Obrázek 3" descr="MB90040037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2204864"/>
            <a:ext cx="5472608" cy="3888432"/>
          </a:xfrm>
          <a:prstGeom prst="rect">
            <a:avLst/>
          </a:prstGeom>
        </p:spPr>
      </p:pic>
    </p:spTree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Vystřižek 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0648"/>
            <a:ext cx="9144000" cy="6264696"/>
          </a:xfrm>
          <a:prstGeom prst="rect">
            <a:avLst/>
          </a:prstGeom>
        </p:spPr>
      </p:pic>
    </p:spTree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1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Výstřižek kon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797152"/>
            <a:ext cx="7772400" cy="971823"/>
          </a:xfrm>
        </p:spPr>
        <p:txBody>
          <a:bodyPr>
            <a:noAutofit/>
          </a:bodyPr>
          <a:lstStyle/>
          <a:p>
            <a:r>
              <a:rPr lang="cs-CZ" sz="7200" dirty="0" smtClean="0"/>
              <a:t>K O N E C</a:t>
            </a:r>
            <a:endParaRPr lang="cs-CZ" sz="7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2657"/>
            <a:ext cx="7772400" cy="1872207"/>
          </a:xfrm>
        </p:spPr>
        <p:txBody>
          <a:bodyPr>
            <a:normAutofit/>
          </a:bodyPr>
          <a:lstStyle/>
          <a:p>
            <a:r>
              <a:rPr lang="cs-CZ" sz="1600" b="1" dirty="0" smtClean="0">
                <a:solidFill>
                  <a:schemeClr val="tx1"/>
                </a:solidFill>
              </a:rPr>
              <a:t>Zdroje, obrázky, citace: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</a:rPr>
              <a:t>Autorem materiálu je Mgr. Daniela Ševčíková, pokud není níže uvedeno jinak.</a:t>
            </a:r>
          </a:p>
          <a:p>
            <a:r>
              <a:rPr lang="cs-CZ" sz="1600" dirty="0" smtClean="0">
                <a:solidFill>
                  <a:schemeClr val="tx1"/>
                </a:solidFill>
              </a:rPr>
              <a:t>Říkadlo z publikace Říkadla, strana 32, sestavila a vybrala Květoslava </a:t>
            </a:r>
            <a:r>
              <a:rPr lang="cs-CZ" sz="1600" dirty="0" smtClean="0">
                <a:solidFill>
                  <a:schemeClr val="tx1"/>
                </a:solidFill>
              </a:rPr>
              <a:t>Santlerová</a:t>
            </a:r>
            <a:r>
              <a:rPr lang="cs-CZ" sz="1600" dirty="0" smtClean="0">
                <a:solidFill>
                  <a:schemeClr val="tx1"/>
                </a:solidFill>
              </a:rPr>
              <a:t>, vydala Jitka </a:t>
            </a:r>
            <a:r>
              <a:rPr lang="cs-CZ" sz="1600" dirty="0" smtClean="0">
                <a:solidFill>
                  <a:schemeClr val="tx1"/>
                </a:solidFill>
              </a:rPr>
              <a:t>Spiesová</a:t>
            </a:r>
            <a:r>
              <a:rPr lang="cs-CZ" sz="1600" dirty="0" smtClean="0">
                <a:solidFill>
                  <a:schemeClr val="tx1"/>
                </a:solidFill>
              </a:rPr>
              <a:t>, Brno.</a:t>
            </a:r>
          </a:p>
          <a:p>
            <a:r>
              <a:rPr lang="cs-CZ" sz="1600" dirty="0" smtClean="0">
                <a:solidFill>
                  <a:schemeClr val="tx1"/>
                </a:solidFill>
              </a:rPr>
              <a:t>Použity obrázky sady MS Office</a:t>
            </a:r>
            <a:r>
              <a:rPr lang="cs-CZ" sz="1600" dirty="0" smtClean="0">
                <a:solidFill>
                  <a:schemeClr val="tx1"/>
                </a:solidFill>
              </a:rPr>
              <a:t>.</a:t>
            </a:r>
            <a:endParaRPr lang="cs-CZ" sz="1600" dirty="0" smtClean="0">
              <a:solidFill>
                <a:schemeClr val="tx1"/>
              </a:solidFill>
            </a:endParaRPr>
          </a:p>
          <a:p>
            <a:endParaRPr lang="cs-CZ" dirty="0"/>
          </a:p>
        </p:txBody>
      </p:sp>
      <p:pic>
        <p:nvPicPr>
          <p:cNvPr id="4" name="Obrázek 3" descr="MB9001813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1556792"/>
            <a:ext cx="3240360" cy="3024336"/>
          </a:xfrm>
          <a:prstGeom prst="rect">
            <a:avLst/>
          </a:prstGeom>
        </p:spPr>
      </p:pic>
    </p:spTree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86</TotalTime>
  <Words>75</Words>
  <Application>Microsoft Office PowerPoint</Application>
  <PresentationFormat>Předvádění na obrazovce (4:3)</PresentationFormat>
  <Paragraphs>9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 sady Office</vt:lpstr>
      <vt:lpstr>Snímek 1</vt:lpstr>
      <vt:lpstr> u  U  ú  Ú  ů  1. Vyhledej v básni všechna  u   U   ú   Ú  ů  u  ú  ů   -   dej do modrého kroužku                        U  Ú    -  dej do červeného kroužku  Ucháč, ucho, ušatec, uličníků celá pec. Uličníci z celé školy, už sedíme nad úkoly. </vt:lpstr>
      <vt:lpstr>2. Nakresli  obrázek,  jak doma píšeš úkol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K O N E 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 PENÍZE ŠKOLÁM Zlepšení podmínek pro vzdělávání na základních školách Operačního programu Vzdělání pro konkurenceschopnost   Číslo a název klíčové aktivity:         III/2 Inovace a zkvalitnění výuky prostřednictvím ICT Číslo DUM:                                    VY_12_INOVACE_M.2.R.2 B.01 Jméno autora:    Mgr. XY Datum (období) vytvoření DUM: v termínu od 1. 9 2012 - leden 2014 Ročník:     2. Vzdělávací oblast:   matematika a její aplikace   Vzdělávací obor:   matematika Klíčová slova: násobky 4, násobení, čitatel, součin Anotace: Žáci si vyvodí násobilku čtyř, naučí se násobky, seznámí se s pojmy činitel, součin Druh učebního materiálu: Pracovní list Očekávaný výstup: Žáci umí vyjmenovat násobky čtyř, určí činitele, součin</dc:title>
  <dc:creator>Jirka</dc:creator>
  <cp:lastModifiedBy>Jirka</cp:lastModifiedBy>
  <cp:revision>11</cp:revision>
  <dcterms:created xsi:type="dcterms:W3CDTF">2013-03-28T03:06:10Z</dcterms:created>
  <dcterms:modified xsi:type="dcterms:W3CDTF">2013-04-02T00:22:12Z</dcterms:modified>
</cp:coreProperties>
</file>