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9556166-F180-462B-9B7C-21389008A049}" type="doc">
      <dgm:prSet loTypeId="urn:microsoft.com/office/officeart/2005/8/layout/hProcess3" loCatId="process" qsTypeId="urn:microsoft.com/office/officeart/2005/8/quickstyle/simple1" qsCatId="simple" csTypeId="urn:microsoft.com/office/officeart/2005/8/colors/accent1_2" csCatId="accent1" phldr="1"/>
      <dgm:spPr/>
    </dgm:pt>
    <dgm:pt modelId="{7CCCCFB8-A51B-4A87-9ABA-B647B589332D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/>
            <a:t>12.STOLETÍ</a:t>
          </a:r>
          <a:endParaRPr lang="cs-CZ" dirty="0"/>
        </a:p>
      </dgm:t>
    </dgm:pt>
    <dgm:pt modelId="{6EAE3DC4-9919-48D0-8BBA-CBF08880367D}" type="parTrans" cxnId="{D831E13F-4E6E-438E-B4C6-D4DAB168437D}">
      <dgm:prSet/>
      <dgm:spPr/>
      <dgm:t>
        <a:bodyPr/>
        <a:lstStyle/>
        <a:p>
          <a:endParaRPr lang="cs-CZ"/>
        </a:p>
      </dgm:t>
    </dgm:pt>
    <dgm:pt modelId="{F045714D-9506-4F36-A313-8C0C520EF9A8}" type="sibTrans" cxnId="{D831E13F-4E6E-438E-B4C6-D4DAB168437D}">
      <dgm:prSet/>
      <dgm:spPr/>
      <dgm:t>
        <a:bodyPr/>
        <a:lstStyle/>
        <a:p>
          <a:endParaRPr lang="cs-CZ"/>
        </a:p>
      </dgm:t>
    </dgm:pt>
    <dgm:pt modelId="{4220DE6E-B5E8-4751-97C7-4A12D2A9B3A6}">
      <dgm:prSet phldrT="[Text]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cs-CZ" dirty="0" smtClean="0"/>
            <a:t>13.STOLETÍ</a:t>
          </a:r>
          <a:endParaRPr lang="cs-CZ" dirty="0"/>
        </a:p>
      </dgm:t>
    </dgm:pt>
    <dgm:pt modelId="{AB09C24F-DDC7-4A7B-9A1D-B2E1EBBCA610}" type="parTrans" cxnId="{52E2C1F8-69F4-4184-97F0-0259952A64D3}">
      <dgm:prSet/>
      <dgm:spPr/>
      <dgm:t>
        <a:bodyPr/>
        <a:lstStyle/>
        <a:p>
          <a:endParaRPr lang="cs-CZ"/>
        </a:p>
      </dgm:t>
    </dgm:pt>
    <dgm:pt modelId="{CFF0CAB6-B331-4706-AA3C-393B49B7D84E}" type="sibTrans" cxnId="{52E2C1F8-69F4-4184-97F0-0259952A64D3}">
      <dgm:prSet/>
      <dgm:spPr/>
      <dgm:t>
        <a:bodyPr/>
        <a:lstStyle/>
        <a:p>
          <a:endParaRPr lang="cs-CZ"/>
        </a:p>
      </dgm:t>
    </dgm:pt>
    <dgm:pt modelId="{4FFAF05C-2AEC-4E5F-8FEA-6F9A119139F9}">
      <dgm:prSet phldrT="[Text]"/>
      <dgm:spPr>
        <a:solidFill>
          <a:srgbClr val="92D050"/>
        </a:solidFill>
      </dgm:spPr>
      <dgm:t>
        <a:bodyPr/>
        <a:lstStyle/>
        <a:p>
          <a:r>
            <a:rPr lang="cs-CZ" dirty="0" smtClean="0"/>
            <a:t>POČÁTEK 14.STOLETÍ</a:t>
          </a:r>
          <a:endParaRPr lang="cs-CZ" dirty="0"/>
        </a:p>
      </dgm:t>
    </dgm:pt>
    <dgm:pt modelId="{9A0256B9-0EAA-4A95-A05C-E14ADD3D2193}" type="parTrans" cxnId="{D3EF07AD-DBD4-408D-95FC-EABA5DF958EE}">
      <dgm:prSet/>
      <dgm:spPr/>
      <dgm:t>
        <a:bodyPr/>
        <a:lstStyle/>
        <a:p>
          <a:endParaRPr lang="cs-CZ"/>
        </a:p>
      </dgm:t>
    </dgm:pt>
    <dgm:pt modelId="{913FACF8-D399-4113-BD22-C3289A7066B3}" type="sibTrans" cxnId="{D3EF07AD-DBD4-408D-95FC-EABA5DF958EE}">
      <dgm:prSet/>
      <dgm:spPr/>
      <dgm:t>
        <a:bodyPr/>
        <a:lstStyle/>
        <a:p>
          <a:endParaRPr lang="cs-CZ"/>
        </a:p>
      </dgm:t>
    </dgm:pt>
    <dgm:pt modelId="{AFF1E634-A0B8-4E85-B7CE-686E76204F78}" type="pres">
      <dgm:prSet presAssocID="{E9556166-F180-462B-9B7C-21389008A049}" presName="Name0" presStyleCnt="0">
        <dgm:presLayoutVars>
          <dgm:dir/>
          <dgm:animLvl val="lvl"/>
          <dgm:resizeHandles val="exact"/>
        </dgm:presLayoutVars>
      </dgm:prSet>
      <dgm:spPr/>
    </dgm:pt>
    <dgm:pt modelId="{59F5938E-389E-4B38-A65A-3DCBCAA7F3EE}" type="pres">
      <dgm:prSet presAssocID="{E9556166-F180-462B-9B7C-21389008A049}" presName="dummy" presStyleCnt="0"/>
      <dgm:spPr/>
    </dgm:pt>
    <dgm:pt modelId="{CE0B620E-D2D6-439F-813A-76E5A93250FF}" type="pres">
      <dgm:prSet presAssocID="{E9556166-F180-462B-9B7C-21389008A049}" presName="linH" presStyleCnt="0"/>
      <dgm:spPr/>
    </dgm:pt>
    <dgm:pt modelId="{BE37E6E0-5792-447B-B061-A00860FA96DF}" type="pres">
      <dgm:prSet presAssocID="{E9556166-F180-462B-9B7C-21389008A049}" presName="padding1" presStyleCnt="0"/>
      <dgm:spPr/>
    </dgm:pt>
    <dgm:pt modelId="{37B6C95D-13BC-45E8-B9DD-D47C605505CF}" type="pres">
      <dgm:prSet presAssocID="{7CCCCFB8-A51B-4A87-9ABA-B647B589332D}" presName="linV" presStyleCnt="0"/>
      <dgm:spPr/>
    </dgm:pt>
    <dgm:pt modelId="{5F4712ED-7AAD-4F0D-95E8-AADD480354FA}" type="pres">
      <dgm:prSet presAssocID="{7CCCCFB8-A51B-4A87-9ABA-B647B589332D}" presName="spVertical1" presStyleCnt="0"/>
      <dgm:spPr/>
    </dgm:pt>
    <dgm:pt modelId="{423D76BE-A99E-4702-A8C8-63BA8E91986B}" type="pres">
      <dgm:prSet presAssocID="{7CCCCFB8-A51B-4A87-9ABA-B647B589332D}" presName="parTx" presStyleLbl="revTx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BA5F627-63BD-4CD5-9F68-3D1EDF8B81D4}" type="pres">
      <dgm:prSet presAssocID="{7CCCCFB8-A51B-4A87-9ABA-B647B589332D}" presName="spVertical2" presStyleCnt="0"/>
      <dgm:spPr/>
    </dgm:pt>
    <dgm:pt modelId="{06B798A1-5707-45A9-9CCA-47169091CFE5}" type="pres">
      <dgm:prSet presAssocID="{7CCCCFB8-A51B-4A87-9ABA-B647B589332D}" presName="spVertical3" presStyleCnt="0"/>
      <dgm:spPr/>
    </dgm:pt>
    <dgm:pt modelId="{62E29EBF-E6FD-441D-8CDD-5C126DAC02D6}" type="pres">
      <dgm:prSet presAssocID="{F045714D-9506-4F36-A313-8C0C520EF9A8}" presName="space" presStyleCnt="0"/>
      <dgm:spPr/>
    </dgm:pt>
    <dgm:pt modelId="{7CE55F58-4A48-4BC0-9AE4-90170F33BCF4}" type="pres">
      <dgm:prSet presAssocID="{4220DE6E-B5E8-4751-97C7-4A12D2A9B3A6}" presName="linV" presStyleCnt="0"/>
      <dgm:spPr/>
    </dgm:pt>
    <dgm:pt modelId="{84550390-4B4A-450B-B1B2-713B9A0E3B09}" type="pres">
      <dgm:prSet presAssocID="{4220DE6E-B5E8-4751-97C7-4A12D2A9B3A6}" presName="spVertical1" presStyleCnt="0"/>
      <dgm:spPr/>
    </dgm:pt>
    <dgm:pt modelId="{5E411559-F57D-42DD-8370-5DCBD0CF2714}" type="pres">
      <dgm:prSet presAssocID="{4220DE6E-B5E8-4751-97C7-4A12D2A9B3A6}" presName="parTx" presStyleLbl="revTx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C71DB5-E31C-4F64-A534-06A24C3DC839}" type="pres">
      <dgm:prSet presAssocID="{4220DE6E-B5E8-4751-97C7-4A12D2A9B3A6}" presName="spVertical2" presStyleCnt="0"/>
      <dgm:spPr/>
    </dgm:pt>
    <dgm:pt modelId="{0861FC29-647A-4239-949E-E47BAD56946F}" type="pres">
      <dgm:prSet presAssocID="{4220DE6E-B5E8-4751-97C7-4A12D2A9B3A6}" presName="spVertical3" presStyleCnt="0"/>
      <dgm:spPr/>
    </dgm:pt>
    <dgm:pt modelId="{A3B6D7C3-8B82-4A39-97B9-F2974A416B0F}" type="pres">
      <dgm:prSet presAssocID="{CFF0CAB6-B331-4706-AA3C-393B49B7D84E}" presName="space" presStyleCnt="0"/>
      <dgm:spPr/>
    </dgm:pt>
    <dgm:pt modelId="{583EC66E-A38D-4AF0-953F-79488EA7E276}" type="pres">
      <dgm:prSet presAssocID="{4FFAF05C-2AEC-4E5F-8FEA-6F9A119139F9}" presName="linV" presStyleCnt="0"/>
      <dgm:spPr/>
    </dgm:pt>
    <dgm:pt modelId="{560436E3-2CC1-4B62-A3B5-A84870019DEB}" type="pres">
      <dgm:prSet presAssocID="{4FFAF05C-2AEC-4E5F-8FEA-6F9A119139F9}" presName="spVertical1" presStyleCnt="0"/>
      <dgm:spPr/>
    </dgm:pt>
    <dgm:pt modelId="{82AC964F-A254-48B6-BE20-664B9087EF61}" type="pres">
      <dgm:prSet presAssocID="{4FFAF05C-2AEC-4E5F-8FEA-6F9A119139F9}" presName="parTx" presStyleLbl="revTx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B8F917-438A-4779-A596-FEC1156726B4}" type="pres">
      <dgm:prSet presAssocID="{4FFAF05C-2AEC-4E5F-8FEA-6F9A119139F9}" presName="spVertical2" presStyleCnt="0"/>
      <dgm:spPr/>
    </dgm:pt>
    <dgm:pt modelId="{8BF325D6-829E-4007-A8C3-E6626DDA303D}" type="pres">
      <dgm:prSet presAssocID="{4FFAF05C-2AEC-4E5F-8FEA-6F9A119139F9}" presName="spVertical3" presStyleCnt="0"/>
      <dgm:spPr/>
    </dgm:pt>
    <dgm:pt modelId="{CFF1E27A-95F5-4F8B-9032-C88BD5092BB0}" type="pres">
      <dgm:prSet presAssocID="{E9556166-F180-462B-9B7C-21389008A049}" presName="padding2" presStyleCnt="0"/>
      <dgm:spPr/>
    </dgm:pt>
    <dgm:pt modelId="{C779AA39-BDE4-4247-891E-77FF9356DCE0}" type="pres">
      <dgm:prSet presAssocID="{E9556166-F180-462B-9B7C-21389008A049}" presName="negArrow" presStyleCnt="0"/>
      <dgm:spPr/>
    </dgm:pt>
    <dgm:pt modelId="{E37AC1E5-C125-40F3-9FE4-38ACEBBFAB71}" type="pres">
      <dgm:prSet presAssocID="{E9556166-F180-462B-9B7C-21389008A049}" presName="backgroundArrow" presStyleLbl="node1" presStyleIdx="0" presStyleCnt="1"/>
      <dgm:spPr>
        <a:solidFill>
          <a:srgbClr val="7030A0"/>
        </a:solidFill>
      </dgm:spPr>
    </dgm:pt>
  </dgm:ptLst>
  <dgm:cxnLst>
    <dgm:cxn modelId="{8C13C6F3-DB02-4F89-88D2-80E794A0A2DD}" type="presOf" srcId="{4FFAF05C-2AEC-4E5F-8FEA-6F9A119139F9}" destId="{82AC964F-A254-48B6-BE20-664B9087EF61}" srcOrd="0" destOrd="0" presId="urn:microsoft.com/office/officeart/2005/8/layout/hProcess3"/>
    <dgm:cxn modelId="{D3EF07AD-DBD4-408D-95FC-EABA5DF958EE}" srcId="{E9556166-F180-462B-9B7C-21389008A049}" destId="{4FFAF05C-2AEC-4E5F-8FEA-6F9A119139F9}" srcOrd="2" destOrd="0" parTransId="{9A0256B9-0EAA-4A95-A05C-E14ADD3D2193}" sibTransId="{913FACF8-D399-4113-BD22-C3289A7066B3}"/>
    <dgm:cxn modelId="{D831E13F-4E6E-438E-B4C6-D4DAB168437D}" srcId="{E9556166-F180-462B-9B7C-21389008A049}" destId="{7CCCCFB8-A51B-4A87-9ABA-B647B589332D}" srcOrd="0" destOrd="0" parTransId="{6EAE3DC4-9919-48D0-8BBA-CBF08880367D}" sibTransId="{F045714D-9506-4F36-A313-8C0C520EF9A8}"/>
    <dgm:cxn modelId="{52E2C1F8-69F4-4184-97F0-0259952A64D3}" srcId="{E9556166-F180-462B-9B7C-21389008A049}" destId="{4220DE6E-B5E8-4751-97C7-4A12D2A9B3A6}" srcOrd="1" destOrd="0" parTransId="{AB09C24F-DDC7-4A7B-9A1D-B2E1EBBCA610}" sibTransId="{CFF0CAB6-B331-4706-AA3C-393B49B7D84E}"/>
    <dgm:cxn modelId="{1F956602-FBFA-4618-B3EC-350250817E09}" type="presOf" srcId="{E9556166-F180-462B-9B7C-21389008A049}" destId="{AFF1E634-A0B8-4E85-B7CE-686E76204F78}" srcOrd="0" destOrd="0" presId="urn:microsoft.com/office/officeart/2005/8/layout/hProcess3"/>
    <dgm:cxn modelId="{6316F8F9-244A-4F9F-A7CA-987547193F1C}" type="presOf" srcId="{4220DE6E-B5E8-4751-97C7-4A12D2A9B3A6}" destId="{5E411559-F57D-42DD-8370-5DCBD0CF2714}" srcOrd="0" destOrd="0" presId="urn:microsoft.com/office/officeart/2005/8/layout/hProcess3"/>
    <dgm:cxn modelId="{71CF7CEB-CB86-4767-92F2-3376E4CD880B}" type="presOf" srcId="{7CCCCFB8-A51B-4A87-9ABA-B647B589332D}" destId="{423D76BE-A99E-4702-A8C8-63BA8E91986B}" srcOrd="0" destOrd="0" presId="urn:microsoft.com/office/officeart/2005/8/layout/hProcess3"/>
    <dgm:cxn modelId="{846B80DB-AAE4-4BD4-B8B5-35AAC8FF9AD7}" type="presParOf" srcId="{AFF1E634-A0B8-4E85-B7CE-686E76204F78}" destId="{59F5938E-389E-4B38-A65A-3DCBCAA7F3EE}" srcOrd="0" destOrd="0" presId="urn:microsoft.com/office/officeart/2005/8/layout/hProcess3"/>
    <dgm:cxn modelId="{8A3F5FFF-C408-4D49-BCC3-1FA9147CDD3E}" type="presParOf" srcId="{AFF1E634-A0B8-4E85-B7CE-686E76204F78}" destId="{CE0B620E-D2D6-439F-813A-76E5A93250FF}" srcOrd="1" destOrd="0" presId="urn:microsoft.com/office/officeart/2005/8/layout/hProcess3"/>
    <dgm:cxn modelId="{6227397D-2131-48FE-9EC5-D767C6A97B70}" type="presParOf" srcId="{CE0B620E-D2D6-439F-813A-76E5A93250FF}" destId="{BE37E6E0-5792-447B-B061-A00860FA96DF}" srcOrd="0" destOrd="0" presId="urn:microsoft.com/office/officeart/2005/8/layout/hProcess3"/>
    <dgm:cxn modelId="{47A918C5-C809-4723-A778-FB3971082D12}" type="presParOf" srcId="{CE0B620E-D2D6-439F-813A-76E5A93250FF}" destId="{37B6C95D-13BC-45E8-B9DD-D47C605505CF}" srcOrd="1" destOrd="0" presId="urn:microsoft.com/office/officeart/2005/8/layout/hProcess3"/>
    <dgm:cxn modelId="{B483A589-9C55-4B92-90C3-6400DA47A909}" type="presParOf" srcId="{37B6C95D-13BC-45E8-B9DD-D47C605505CF}" destId="{5F4712ED-7AAD-4F0D-95E8-AADD480354FA}" srcOrd="0" destOrd="0" presId="urn:microsoft.com/office/officeart/2005/8/layout/hProcess3"/>
    <dgm:cxn modelId="{B7C103FB-ACB8-4C05-8311-1FAF81D53BB8}" type="presParOf" srcId="{37B6C95D-13BC-45E8-B9DD-D47C605505CF}" destId="{423D76BE-A99E-4702-A8C8-63BA8E91986B}" srcOrd="1" destOrd="0" presId="urn:microsoft.com/office/officeart/2005/8/layout/hProcess3"/>
    <dgm:cxn modelId="{95BED14E-F811-42FB-B7D8-8D5C279FC35B}" type="presParOf" srcId="{37B6C95D-13BC-45E8-B9DD-D47C605505CF}" destId="{4BA5F627-63BD-4CD5-9F68-3D1EDF8B81D4}" srcOrd="2" destOrd="0" presId="urn:microsoft.com/office/officeart/2005/8/layout/hProcess3"/>
    <dgm:cxn modelId="{6CC59A06-EDA0-4534-B8F0-1A9FE0826157}" type="presParOf" srcId="{37B6C95D-13BC-45E8-B9DD-D47C605505CF}" destId="{06B798A1-5707-45A9-9CCA-47169091CFE5}" srcOrd="3" destOrd="0" presId="urn:microsoft.com/office/officeart/2005/8/layout/hProcess3"/>
    <dgm:cxn modelId="{B779AEBF-526A-4B0B-AA85-370A4CB40123}" type="presParOf" srcId="{CE0B620E-D2D6-439F-813A-76E5A93250FF}" destId="{62E29EBF-E6FD-441D-8CDD-5C126DAC02D6}" srcOrd="2" destOrd="0" presId="urn:microsoft.com/office/officeart/2005/8/layout/hProcess3"/>
    <dgm:cxn modelId="{288EF59F-7590-4B9E-9FF2-F3DAF3819448}" type="presParOf" srcId="{CE0B620E-D2D6-439F-813A-76E5A93250FF}" destId="{7CE55F58-4A48-4BC0-9AE4-90170F33BCF4}" srcOrd="3" destOrd="0" presId="urn:microsoft.com/office/officeart/2005/8/layout/hProcess3"/>
    <dgm:cxn modelId="{8CB86907-4210-439E-9880-8F8D0367550A}" type="presParOf" srcId="{7CE55F58-4A48-4BC0-9AE4-90170F33BCF4}" destId="{84550390-4B4A-450B-B1B2-713B9A0E3B09}" srcOrd="0" destOrd="0" presId="urn:microsoft.com/office/officeart/2005/8/layout/hProcess3"/>
    <dgm:cxn modelId="{49721AC8-01C9-4D77-B699-DAED4123C3A1}" type="presParOf" srcId="{7CE55F58-4A48-4BC0-9AE4-90170F33BCF4}" destId="{5E411559-F57D-42DD-8370-5DCBD0CF2714}" srcOrd="1" destOrd="0" presId="urn:microsoft.com/office/officeart/2005/8/layout/hProcess3"/>
    <dgm:cxn modelId="{75D46445-AA77-4093-81E2-F857EC537395}" type="presParOf" srcId="{7CE55F58-4A48-4BC0-9AE4-90170F33BCF4}" destId="{57C71DB5-E31C-4F64-A534-06A24C3DC839}" srcOrd="2" destOrd="0" presId="urn:microsoft.com/office/officeart/2005/8/layout/hProcess3"/>
    <dgm:cxn modelId="{C0BF848B-2083-40DF-8A92-F49DD3C27247}" type="presParOf" srcId="{7CE55F58-4A48-4BC0-9AE4-90170F33BCF4}" destId="{0861FC29-647A-4239-949E-E47BAD56946F}" srcOrd="3" destOrd="0" presId="urn:microsoft.com/office/officeart/2005/8/layout/hProcess3"/>
    <dgm:cxn modelId="{3AAE9308-54C8-4614-9319-FA19F41195F9}" type="presParOf" srcId="{CE0B620E-D2D6-439F-813A-76E5A93250FF}" destId="{A3B6D7C3-8B82-4A39-97B9-F2974A416B0F}" srcOrd="4" destOrd="0" presId="urn:microsoft.com/office/officeart/2005/8/layout/hProcess3"/>
    <dgm:cxn modelId="{FC5D0F7C-37CD-4518-8336-BDF927410157}" type="presParOf" srcId="{CE0B620E-D2D6-439F-813A-76E5A93250FF}" destId="{583EC66E-A38D-4AF0-953F-79488EA7E276}" srcOrd="5" destOrd="0" presId="urn:microsoft.com/office/officeart/2005/8/layout/hProcess3"/>
    <dgm:cxn modelId="{B26C696B-EC41-4ED6-BFF0-35414074D0F7}" type="presParOf" srcId="{583EC66E-A38D-4AF0-953F-79488EA7E276}" destId="{560436E3-2CC1-4B62-A3B5-A84870019DEB}" srcOrd="0" destOrd="0" presId="urn:microsoft.com/office/officeart/2005/8/layout/hProcess3"/>
    <dgm:cxn modelId="{ECB4D961-2A0F-4F05-8F6A-4C8AEF7FAF84}" type="presParOf" srcId="{583EC66E-A38D-4AF0-953F-79488EA7E276}" destId="{82AC964F-A254-48B6-BE20-664B9087EF61}" srcOrd="1" destOrd="0" presId="urn:microsoft.com/office/officeart/2005/8/layout/hProcess3"/>
    <dgm:cxn modelId="{9679032B-41A1-49D9-BE78-B40D67CE30DD}" type="presParOf" srcId="{583EC66E-A38D-4AF0-953F-79488EA7E276}" destId="{99B8F917-438A-4779-A596-FEC1156726B4}" srcOrd="2" destOrd="0" presId="urn:microsoft.com/office/officeart/2005/8/layout/hProcess3"/>
    <dgm:cxn modelId="{8E87C307-7C4E-4B19-95D5-6C273474E012}" type="presParOf" srcId="{583EC66E-A38D-4AF0-953F-79488EA7E276}" destId="{8BF325D6-829E-4007-A8C3-E6626DDA303D}" srcOrd="3" destOrd="0" presId="urn:microsoft.com/office/officeart/2005/8/layout/hProcess3"/>
    <dgm:cxn modelId="{E469696E-DA75-4FC5-A50B-FE9851F2C733}" type="presParOf" srcId="{CE0B620E-D2D6-439F-813A-76E5A93250FF}" destId="{CFF1E27A-95F5-4F8B-9032-C88BD5092BB0}" srcOrd="6" destOrd="0" presId="urn:microsoft.com/office/officeart/2005/8/layout/hProcess3"/>
    <dgm:cxn modelId="{31C53FA6-3234-4792-A249-B92DF5BE1344}" type="presParOf" srcId="{CE0B620E-D2D6-439F-813A-76E5A93250FF}" destId="{C779AA39-BDE4-4247-891E-77FF9356DCE0}" srcOrd="7" destOrd="0" presId="urn:microsoft.com/office/officeart/2005/8/layout/hProcess3"/>
    <dgm:cxn modelId="{66297517-16E6-4EA5-8E07-822AFF98A364}" type="presParOf" srcId="{CE0B620E-D2D6-439F-813A-76E5A93250FF}" destId="{E37AC1E5-C125-40F3-9FE4-38ACEBBFAB71}" srcOrd="8" destOrd="0" presId="urn:microsoft.com/office/officeart/2005/8/layout/hProcess3"/>
  </dgm:cxnLst>
  <dgm:bg/>
  <dgm:whole/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ADFD24A-3996-4050-BA4C-062874E48570}" type="doc">
      <dgm:prSet loTypeId="urn:microsoft.com/office/officeart/2005/8/layout/hProcess3" loCatId="process" qsTypeId="urn:microsoft.com/office/officeart/2005/8/quickstyle/simple1" qsCatId="simple" csTypeId="urn:microsoft.com/office/officeart/2005/8/colors/accent1_2" csCatId="accent1" phldr="1"/>
      <dgm:spPr/>
    </dgm:pt>
    <dgm:pt modelId="{CF30CFD4-6D8D-46E8-AFE3-3FEC86B74E11}">
      <dgm:prSet phldrT="[Text]"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r>
            <a:rPr lang="cs-CZ" dirty="0" smtClean="0"/>
            <a:t>Vládli od</a:t>
          </a:r>
          <a:endParaRPr lang="cs-CZ" dirty="0"/>
        </a:p>
      </dgm:t>
    </dgm:pt>
    <dgm:pt modelId="{C7104F52-DFDB-48C8-8731-DC1B2107D727}" type="parTrans" cxnId="{F1B31FDB-7C46-4F78-8AF6-F61E53C02AF0}">
      <dgm:prSet/>
      <dgm:spPr/>
      <dgm:t>
        <a:bodyPr/>
        <a:lstStyle/>
        <a:p>
          <a:endParaRPr lang="cs-CZ"/>
        </a:p>
      </dgm:t>
    </dgm:pt>
    <dgm:pt modelId="{C28114FC-C78F-40E7-9797-396DCA203BC9}" type="sibTrans" cxnId="{F1B31FDB-7C46-4F78-8AF6-F61E53C02AF0}">
      <dgm:prSet/>
      <dgm:spPr/>
      <dgm:t>
        <a:bodyPr/>
        <a:lstStyle/>
        <a:p>
          <a:endParaRPr lang="cs-CZ"/>
        </a:p>
      </dgm:t>
    </dgm:pt>
    <dgm:pt modelId="{0B099CCE-8C93-4119-8CC4-776DFBD8A6F5}">
      <dgm:prSet phldrT="[Text]" custT="1"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cs-CZ" sz="2300" dirty="0" smtClean="0"/>
            <a:t>10.STOLETÍ</a:t>
          </a:r>
          <a:endParaRPr lang="cs-CZ" sz="2300" dirty="0"/>
        </a:p>
      </dgm:t>
    </dgm:pt>
    <dgm:pt modelId="{498F76F1-1E4A-45D0-AB89-891B06C5F0FF}" type="parTrans" cxnId="{4CDE0FDE-BC0B-4421-97B0-272918A784B4}">
      <dgm:prSet/>
      <dgm:spPr/>
      <dgm:t>
        <a:bodyPr/>
        <a:lstStyle/>
        <a:p>
          <a:endParaRPr lang="cs-CZ"/>
        </a:p>
      </dgm:t>
    </dgm:pt>
    <dgm:pt modelId="{6270AE48-422D-4B10-B71D-99FDF191B9F4}" type="sibTrans" cxnId="{4CDE0FDE-BC0B-4421-97B0-272918A784B4}">
      <dgm:prSet/>
      <dgm:spPr/>
      <dgm:t>
        <a:bodyPr/>
        <a:lstStyle/>
        <a:p>
          <a:endParaRPr lang="cs-CZ"/>
        </a:p>
      </dgm:t>
    </dgm:pt>
    <dgm:pt modelId="{28A49544-9459-4BF3-95F0-D6468F8FFFAE}">
      <dgm:prSet phldrT="[Text]" custT="1"/>
      <dgm:spPr>
        <a:solidFill>
          <a:srgbClr val="C00000"/>
        </a:solidFill>
      </dgm:spPr>
      <dgm:t>
        <a:bodyPr/>
        <a:lstStyle/>
        <a:p>
          <a:r>
            <a:rPr lang="cs-CZ" sz="2300" dirty="0" smtClean="0"/>
            <a:t>11.STOLETÍ</a:t>
          </a:r>
          <a:endParaRPr lang="cs-CZ" sz="2300" dirty="0"/>
        </a:p>
      </dgm:t>
    </dgm:pt>
    <dgm:pt modelId="{3E02F292-B1D0-4B6C-B323-E14FF14FC4C3}" type="parTrans" cxnId="{76DC8A4D-13F1-4AC9-9D25-4DE44BA163D8}">
      <dgm:prSet/>
      <dgm:spPr/>
      <dgm:t>
        <a:bodyPr/>
        <a:lstStyle/>
        <a:p>
          <a:endParaRPr lang="cs-CZ"/>
        </a:p>
      </dgm:t>
    </dgm:pt>
    <dgm:pt modelId="{89DC807A-1356-4E8F-BCCC-7274D15F3751}" type="sibTrans" cxnId="{76DC8A4D-13F1-4AC9-9D25-4DE44BA163D8}">
      <dgm:prSet/>
      <dgm:spPr/>
      <dgm:t>
        <a:bodyPr/>
        <a:lstStyle/>
        <a:p>
          <a:endParaRPr lang="cs-CZ"/>
        </a:p>
      </dgm:t>
    </dgm:pt>
    <dgm:pt modelId="{F025E79E-8493-4CB9-AAE4-4AC9BCF28099}" type="pres">
      <dgm:prSet presAssocID="{5ADFD24A-3996-4050-BA4C-062874E48570}" presName="Name0" presStyleCnt="0">
        <dgm:presLayoutVars>
          <dgm:dir/>
          <dgm:animLvl val="lvl"/>
          <dgm:resizeHandles val="exact"/>
        </dgm:presLayoutVars>
      </dgm:prSet>
      <dgm:spPr/>
    </dgm:pt>
    <dgm:pt modelId="{7ECD765F-E5E6-42F8-B57E-286A640B612F}" type="pres">
      <dgm:prSet presAssocID="{5ADFD24A-3996-4050-BA4C-062874E48570}" presName="dummy" presStyleCnt="0"/>
      <dgm:spPr/>
    </dgm:pt>
    <dgm:pt modelId="{6168EC2D-8E15-4F43-8DB2-5A6FA4D8D5FB}" type="pres">
      <dgm:prSet presAssocID="{5ADFD24A-3996-4050-BA4C-062874E48570}" presName="linH" presStyleCnt="0"/>
      <dgm:spPr/>
    </dgm:pt>
    <dgm:pt modelId="{CC0CDCFF-F8E8-4BC4-91B3-09F7E03FACA0}" type="pres">
      <dgm:prSet presAssocID="{5ADFD24A-3996-4050-BA4C-062874E48570}" presName="padding1" presStyleCnt="0"/>
      <dgm:spPr/>
    </dgm:pt>
    <dgm:pt modelId="{942CE2B5-1B50-432A-88CF-F055FA599E35}" type="pres">
      <dgm:prSet presAssocID="{CF30CFD4-6D8D-46E8-AFE3-3FEC86B74E11}" presName="linV" presStyleCnt="0"/>
      <dgm:spPr/>
    </dgm:pt>
    <dgm:pt modelId="{D402DA1C-BAB5-4F88-8CB8-953B2DAE12A3}" type="pres">
      <dgm:prSet presAssocID="{CF30CFD4-6D8D-46E8-AFE3-3FEC86B74E11}" presName="spVertical1" presStyleCnt="0"/>
      <dgm:spPr/>
    </dgm:pt>
    <dgm:pt modelId="{A4EB45F7-C2A3-4EFC-BC37-0CC1110C7C93}" type="pres">
      <dgm:prSet presAssocID="{CF30CFD4-6D8D-46E8-AFE3-3FEC86B74E11}" presName="parTx" presStyleLbl="revTx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2F9AFA-71F2-47E2-8B6F-57AE21F59B3B}" type="pres">
      <dgm:prSet presAssocID="{CF30CFD4-6D8D-46E8-AFE3-3FEC86B74E11}" presName="spVertical2" presStyleCnt="0"/>
      <dgm:spPr/>
    </dgm:pt>
    <dgm:pt modelId="{930B4B2B-F63C-47E5-850A-BE73BE6879B1}" type="pres">
      <dgm:prSet presAssocID="{CF30CFD4-6D8D-46E8-AFE3-3FEC86B74E11}" presName="spVertical3" presStyleCnt="0"/>
      <dgm:spPr/>
    </dgm:pt>
    <dgm:pt modelId="{9801027C-151E-4A48-960C-52024674B5B3}" type="pres">
      <dgm:prSet presAssocID="{C28114FC-C78F-40E7-9797-396DCA203BC9}" presName="space" presStyleCnt="0"/>
      <dgm:spPr/>
    </dgm:pt>
    <dgm:pt modelId="{ADB6EE30-276A-4E0F-8041-1B8BC0FF1EB1}" type="pres">
      <dgm:prSet presAssocID="{0B099CCE-8C93-4119-8CC4-776DFBD8A6F5}" presName="linV" presStyleCnt="0"/>
      <dgm:spPr/>
    </dgm:pt>
    <dgm:pt modelId="{C328C746-AC6E-4C34-8BAF-309A051165F8}" type="pres">
      <dgm:prSet presAssocID="{0B099CCE-8C93-4119-8CC4-776DFBD8A6F5}" presName="spVertical1" presStyleCnt="0"/>
      <dgm:spPr/>
    </dgm:pt>
    <dgm:pt modelId="{C00958C5-E5D9-4CEC-9339-ADDBD868D7EB}" type="pres">
      <dgm:prSet presAssocID="{0B099CCE-8C93-4119-8CC4-776DFBD8A6F5}" presName="parTx" presStyleLbl="revTx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169891-2993-433B-BC6C-556483D600E5}" type="pres">
      <dgm:prSet presAssocID="{0B099CCE-8C93-4119-8CC4-776DFBD8A6F5}" presName="spVertical2" presStyleCnt="0"/>
      <dgm:spPr/>
    </dgm:pt>
    <dgm:pt modelId="{00489471-9A67-47D7-8CC4-2939DB63BDB2}" type="pres">
      <dgm:prSet presAssocID="{0B099CCE-8C93-4119-8CC4-776DFBD8A6F5}" presName="spVertical3" presStyleCnt="0"/>
      <dgm:spPr/>
    </dgm:pt>
    <dgm:pt modelId="{5DD9DC03-469B-4203-A0D3-4EAD2EE696EB}" type="pres">
      <dgm:prSet presAssocID="{6270AE48-422D-4B10-B71D-99FDF191B9F4}" presName="space" presStyleCnt="0"/>
      <dgm:spPr/>
    </dgm:pt>
    <dgm:pt modelId="{FAA0FF2B-7CC6-47ED-AED4-8B6983DE7448}" type="pres">
      <dgm:prSet presAssocID="{28A49544-9459-4BF3-95F0-D6468F8FFFAE}" presName="linV" presStyleCnt="0"/>
      <dgm:spPr/>
    </dgm:pt>
    <dgm:pt modelId="{C1EAD699-15C0-4B2B-9E18-AC34603B72D3}" type="pres">
      <dgm:prSet presAssocID="{28A49544-9459-4BF3-95F0-D6468F8FFFAE}" presName="spVertical1" presStyleCnt="0"/>
      <dgm:spPr/>
    </dgm:pt>
    <dgm:pt modelId="{85598BB0-F663-4659-B89E-CFD504CF0072}" type="pres">
      <dgm:prSet presAssocID="{28A49544-9459-4BF3-95F0-D6468F8FFFAE}" presName="parTx" presStyleLbl="revTx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AB75E0-E669-4AC2-85D6-12EBA330FC30}" type="pres">
      <dgm:prSet presAssocID="{28A49544-9459-4BF3-95F0-D6468F8FFFAE}" presName="spVertical2" presStyleCnt="0"/>
      <dgm:spPr/>
    </dgm:pt>
    <dgm:pt modelId="{BE2A0344-1AEC-4D7D-AC49-D30F8D5C5789}" type="pres">
      <dgm:prSet presAssocID="{28A49544-9459-4BF3-95F0-D6468F8FFFAE}" presName="spVertical3" presStyleCnt="0"/>
      <dgm:spPr/>
    </dgm:pt>
    <dgm:pt modelId="{19369024-5634-421C-9D31-37CE935C788D}" type="pres">
      <dgm:prSet presAssocID="{5ADFD24A-3996-4050-BA4C-062874E48570}" presName="padding2" presStyleCnt="0"/>
      <dgm:spPr/>
    </dgm:pt>
    <dgm:pt modelId="{3CAA6E95-DF8D-4363-B41B-4B77A2DD4BF4}" type="pres">
      <dgm:prSet presAssocID="{5ADFD24A-3996-4050-BA4C-062874E48570}" presName="negArrow" presStyleCnt="0"/>
      <dgm:spPr/>
    </dgm:pt>
    <dgm:pt modelId="{24829AFA-A577-4A61-B8E8-7CFD13970627}" type="pres">
      <dgm:prSet presAssocID="{5ADFD24A-3996-4050-BA4C-062874E48570}" presName="backgroundArrow" presStyleLbl="node1" presStyleIdx="0" presStyleCnt="1"/>
      <dgm:spPr>
        <a:solidFill>
          <a:srgbClr val="7030A0"/>
        </a:solidFill>
      </dgm:spPr>
    </dgm:pt>
  </dgm:ptLst>
  <dgm:cxnLst>
    <dgm:cxn modelId="{ABD1DF85-E62B-4A7E-90BC-06DB4380BB16}" type="presOf" srcId="{28A49544-9459-4BF3-95F0-D6468F8FFFAE}" destId="{85598BB0-F663-4659-B89E-CFD504CF0072}" srcOrd="0" destOrd="0" presId="urn:microsoft.com/office/officeart/2005/8/layout/hProcess3"/>
    <dgm:cxn modelId="{76DC8A4D-13F1-4AC9-9D25-4DE44BA163D8}" srcId="{5ADFD24A-3996-4050-BA4C-062874E48570}" destId="{28A49544-9459-4BF3-95F0-D6468F8FFFAE}" srcOrd="2" destOrd="0" parTransId="{3E02F292-B1D0-4B6C-B323-E14FF14FC4C3}" sibTransId="{89DC807A-1356-4E8F-BCCC-7274D15F3751}"/>
    <dgm:cxn modelId="{4CDE0FDE-BC0B-4421-97B0-272918A784B4}" srcId="{5ADFD24A-3996-4050-BA4C-062874E48570}" destId="{0B099CCE-8C93-4119-8CC4-776DFBD8A6F5}" srcOrd="1" destOrd="0" parTransId="{498F76F1-1E4A-45D0-AB89-891B06C5F0FF}" sibTransId="{6270AE48-422D-4B10-B71D-99FDF191B9F4}"/>
    <dgm:cxn modelId="{675B46CC-F3A6-4DA7-8DBF-1354039D1355}" type="presOf" srcId="{0B099CCE-8C93-4119-8CC4-776DFBD8A6F5}" destId="{C00958C5-E5D9-4CEC-9339-ADDBD868D7EB}" srcOrd="0" destOrd="0" presId="urn:microsoft.com/office/officeart/2005/8/layout/hProcess3"/>
    <dgm:cxn modelId="{F1B31FDB-7C46-4F78-8AF6-F61E53C02AF0}" srcId="{5ADFD24A-3996-4050-BA4C-062874E48570}" destId="{CF30CFD4-6D8D-46E8-AFE3-3FEC86B74E11}" srcOrd="0" destOrd="0" parTransId="{C7104F52-DFDB-48C8-8731-DC1B2107D727}" sibTransId="{C28114FC-C78F-40E7-9797-396DCA203BC9}"/>
    <dgm:cxn modelId="{6B53C3C8-2AFA-4D01-81C7-CE6F523A29C2}" type="presOf" srcId="{CF30CFD4-6D8D-46E8-AFE3-3FEC86B74E11}" destId="{A4EB45F7-C2A3-4EFC-BC37-0CC1110C7C93}" srcOrd="0" destOrd="0" presId="urn:microsoft.com/office/officeart/2005/8/layout/hProcess3"/>
    <dgm:cxn modelId="{CCE671EB-964F-4A3D-A54F-F52ABBFC86D0}" type="presOf" srcId="{5ADFD24A-3996-4050-BA4C-062874E48570}" destId="{F025E79E-8493-4CB9-AAE4-4AC9BCF28099}" srcOrd="0" destOrd="0" presId="urn:microsoft.com/office/officeart/2005/8/layout/hProcess3"/>
    <dgm:cxn modelId="{6AF8C3F8-DD6E-47AE-B860-7889DBC5C33A}" type="presParOf" srcId="{F025E79E-8493-4CB9-AAE4-4AC9BCF28099}" destId="{7ECD765F-E5E6-42F8-B57E-286A640B612F}" srcOrd="0" destOrd="0" presId="urn:microsoft.com/office/officeart/2005/8/layout/hProcess3"/>
    <dgm:cxn modelId="{26F08C68-05DC-4C17-8379-048FC6818FC7}" type="presParOf" srcId="{F025E79E-8493-4CB9-AAE4-4AC9BCF28099}" destId="{6168EC2D-8E15-4F43-8DB2-5A6FA4D8D5FB}" srcOrd="1" destOrd="0" presId="urn:microsoft.com/office/officeart/2005/8/layout/hProcess3"/>
    <dgm:cxn modelId="{E5D984CA-6510-4060-A9AF-61C42DD9B148}" type="presParOf" srcId="{6168EC2D-8E15-4F43-8DB2-5A6FA4D8D5FB}" destId="{CC0CDCFF-F8E8-4BC4-91B3-09F7E03FACA0}" srcOrd="0" destOrd="0" presId="urn:microsoft.com/office/officeart/2005/8/layout/hProcess3"/>
    <dgm:cxn modelId="{44D12643-DFE9-42B2-9C1D-312EA5B76516}" type="presParOf" srcId="{6168EC2D-8E15-4F43-8DB2-5A6FA4D8D5FB}" destId="{942CE2B5-1B50-432A-88CF-F055FA599E35}" srcOrd="1" destOrd="0" presId="urn:microsoft.com/office/officeart/2005/8/layout/hProcess3"/>
    <dgm:cxn modelId="{BCD776B9-CD8E-41FD-8F36-7F9181C0C24C}" type="presParOf" srcId="{942CE2B5-1B50-432A-88CF-F055FA599E35}" destId="{D402DA1C-BAB5-4F88-8CB8-953B2DAE12A3}" srcOrd="0" destOrd="0" presId="urn:microsoft.com/office/officeart/2005/8/layout/hProcess3"/>
    <dgm:cxn modelId="{055A228E-E64A-46ED-BED3-2864F6F6FB9E}" type="presParOf" srcId="{942CE2B5-1B50-432A-88CF-F055FA599E35}" destId="{A4EB45F7-C2A3-4EFC-BC37-0CC1110C7C93}" srcOrd="1" destOrd="0" presId="urn:microsoft.com/office/officeart/2005/8/layout/hProcess3"/>
    <dgm:cxn modelId="{1D4C1C53-426B-40BD-BCCF-E34C926D07D2}" type="presParOf" srcId="{942CE2B5-1B50-432A-88CF-F055FA599E35}" destId="{D22F9AFA-71F2-47E2-8B6F-57AE21F59B3B}" srcOrd="2" destOrd="0" presId="urn:microsoft.com/office/officeart/2005/8/layout/hProcess3"/>
    <dgm:cxn modelId="{1088DDA1-000A-46F7-AC94-B39F41008DF1}" type="presParOf" srcId="{942CE2B5-1B50-432A-88CF-F055FA599E35}" destId="{930B4B2B-F63C-47E5-850A-BE73BE6879B1}" srcOrd="3" destOrd="0" presId="urn:microsoft.com/office/officeart/2005/8/layout/hProcess3"/>
    <dgm:cxn modelId="{2A069B9F-FE00-41C5-9321-4DE2B400EFAB}" type="presParOf" srcId="{6168EC2D-8E15-4F43-8DB2-5A6FA4D8D5FB}" destId="{9801027C-151E-4A48-960C-52024674B5B3}" srcOrd="2" destOrd="0" presId="urn:microsoft.com/office/officeart/2005/8/layout/hProcess3"/>
    <dgm:cxn modelId="{FD8E0F10-540A-44DE-A52B-561B0ADD836D}" type="presParOf" srcId="{6168EC2D-8E15-4F43-8DB2-5A6FA4D8D5FB}" destId="{ADB6EE30-276A-4E0F-8041-1B8BC0FF1EB1}" srcOrd="3" destOrd="0" presId="urn:microsoft.com/office/officeart/2005/8/layout/hProcess3"/>
    <dgm:cxn modelId="{03901D5B-65C2-466E-9F96-8857A056A744}" type="presParOf" srcId="{ADB6EE30-276A-4E0F-8041-1B8BC0FF1EB1}" destId="{C328C746-AC6E-4C34-8BAF-309A051165F8}" srcOrd="0" destOrd="0" presId="urn:microsoft.com/office/officeart/2005/8/layout/hProcess3"/>
    <dgm:cxn modelId="{17DC4402-0C36-4C03-B922-7795834C7652}" type="presParOf" srcId="{ADB6EE30-276A-4E0F-8041-1B8BC0FF1EB1}" destId="{C00958C5-E5D9-4CEC-9339-ADDBD868D7EB}" srcOrd="1" destOrd="0" presId="urn:microsoft.com/office/officeart/2005/8/layout/hProcess3"/>
    <dgm:cxn modelId="{B8EDF5DB-7F3A-4EEA-8633-4D859113DEE3}" type="presParOf" srcId="{ADB6EE30-276A-4E0F-8041-1B8BC0FF1EB1}" destId="{2B169891-2993-433B-BC6C-556483D600E5}" srcOrd="2" destOrd="0" presId="urn:microsoft.com/office/officeart/2005/8/layout/hProcess3"/>
    <dgm:cxn modelId="{774E61A7-0FC6-46B8-8655-A4406F17CA9B}" type="presParOf" srcId="{ADB6EE30-276A-4E0F-8041-1B8BC0FF1EB1}" destId="{00489471-9A67-47D7-8CC4-2939DB63BDB2}" srcOrd="3" destOrd="0" presId="urn:microsoft.com/office/officeart/2005/8/layout/hProcess3"/>
    <dgm:cxn modelId="{6F55A4E8-3696-4191-B58B-E0D2BAF72A2E}" type="presParOf" srcId="{6168EC2D-8E15-4F43-8DB2-5A6FA4D8D5FB}" destId="{5DD9DC03-469B-4203-A0D3-4EAD2EE696EB}" srcOrd="4" destOrd="0" presId="urn:microsoft.com/office/officeart/2005/8/layout/hProcess3"/>
    <dgm:cxn modelId="{BD234017-549B-4A72-B431-A7CE2B0D2598}" type="presParOf" srcId="{6168EC2D-8E15-4F43-8DB2-5A6FA4D8D5FB}" destId="{FAA0FF2B-7CC6-47ED-AED4-8B6983DE7448}" srcOrd="5" destOrd="0" presId="urn:microsoft.com/office/officeart/2005/8/layout/hProcess3"/>
    <dgm:cxn modelId="{12055AA9-0EFF-4F48-9352-29BD7DABD169}" type="presParOf" srcId="{FAA0FF2B-7CC6-47ED-AED4-8B6983DE7448}" destId="{C1EAD699-15C0-4B2B-9E18-AC34603B72D3}" srcOrd="0" destOrd="0" presId="urn:microsoft.com/office/officeart/2005/8/layout/hProcess3"/>
    <dgm:cxn modelId="{E4F8BD4E-E934-4963-A505-5E52A008EA56}" type="presParOf" srcId="{FAA0FF2B-7CC6-47ED-AED4-8B6983DE7448}" destId="{85598BB0-F663-4659-B89E-CFD504CF0072}" srcOrd="1" destOrd="0" presId="urn:microsoft.com/office/officeart/2005/8/layout/hProcess3"/>
    <dgm:cxn modelId="{4FA6404E-56DE-4AE4-94D0-AC3BFD55795C}" type="presParOf" srcId="{FAA0FF2B-7CC6-47ED-AED4-8B6983DE7448}" destId="{A8AB75E0-E669-4AC2-85D6-12EBA330FC30}" srcOrd="2" destOrd="0" presId="urn:microsoft.com/office/officeart/2005/8/layout/hProcess3"/>
    <dgm:cxn modelId="{7F88795E-2C16-46E5-8BFB-1D07AE4F5100}" type="presParOf" srcId="{FAA0FF2B-7CC6-47ED-AED4-8B6983DE7448}" destId="{BE2A0344-1AEC-4D7D-AC49-D30F8D5C5789}" srcOrd="3" destOrd="0" presId="urn:microsoft.com/office/officeart/2005/8/layout/hProcess3"/>
    <dgm:cxn modelId="{C7403290-D66C-4C1A-A235-6CF96186CDA1}" type="presParOf" srcId="{6168EC2D-8E15-4F43-8DB2-5A6FA4D8D5FB}" destId="{19369024-5634-421C-9D31-37CE935C788D}" srcOrd="6" destOrd="0" presId="urn:microsoft.com/office/officeart/2005/8/layout/hProcess3"/>
    <dgm:cxn modelId="{3CC96B70-A7A3-4953-ABF4-E062EEE5E235}" type="presParOf" srcId="{6168EC2D-8E15-4F43-8DB2-5A6FA4D8D5FB}" destId="{3CAA6E95-DF8D-4363-B41B-4B77A2DD4BF4}" srcOrd="7" destOrd="0" presId="urn:microsoft.com/office/officeart/2005/8/layout/hProcess3"/>
    <dgm:cxn modelId="{E0BD0283-AB62-408E-87C3-4261CAF69521}" type="presParOf" srcId="{6168EC2D-8E15-4F43-8DB2-5A6FA4D8D5FB}" destId="{24829AFA-A577-4A61-B8E8-7CFD13970627}" srcOrd="8" destOrd="0" presId="urn:microsoft.com/office/officeart/2005/8/layout/hProcess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3">
  <dgm:title val=""/>
  <dgm:desc val=""/>
  <dgm:catLst>
    <dgm:cat type="process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 chOrder="t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dummy" refType="w"/>
      <dgm:constr type="h" for="ch" forName="dummy" refType="h"/>
      <dgm:constr type="h" for="ch" forName="dummy" refType="w" refFor="ch" refForName="dummy" op="lte" fact="0.4"/>
      <dgm:constr type="ctrX" for="ch" forName="dummy" refType="w" fact="0.5"/>
      <dgm:constr type="ctrY" for="ch" forName="dummy" refType="h" fact="0.5"/>
      <dgm:constr type="w" for="ch" forName="linH" refType="w"/>
      <dgm:constr type="h" for="ch" forName="linH" refType="h"/>
      <dgm:constr type="ctrX" for="ch" forName="linH" refType="w" fact="0.5"/>
      <dgm:constr type="ctrY" for="ch" forName="linH" refType="h" fact="0.5"/>
      <dgm:constr type="userP" for="ch" forName="linH" refType="h" refFor="ch" refForName="dummy" fact="0.25"/>
      <dgm:constr type="userT" for="des" forName="parTx" refType="w" refFor="ch" refForName="dummy" fact="0.2"/>
    </dgm:constrLst>
    <dgm:ruleLst/>
    <dgm:layoutNode name="dummy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linH">
      <dgm:choose name="Name1">
        <dgm:if name="Name2" func="var" arg="dir" op="equ" val="norm">
          <dgm:alg type="lin">
            <dgm:param type="linDir" val="fromL"/>
            <dgm:param type="nodeVertAlign" val="t"/>
          </dgm:alg>
        </dgm:if>
        <dgm:else name="Name3">
          <dgm:alg type="lin">
            <dgm:param type="linDir" val="fromR"/>
            <dgm:param type="nodeVertAlign" val="t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primFontSz" for="des" forName="parTx" val="65"/>
        <dgm:constr type="primFontSz" for="des" forName="desTx" refType="primFontSz" refFor="des" refForName="parTx" op="equ"/>
        <dgm:constr type="h" for="des" forName="parTx" refType="primFontSz" refFor="des" refForName="parTx"/>
        <dgm:constr type="h" for="des" forName="desTx" refType="primFontSz" refFor="des" refForName="parTx" fact="0.5"/>
        <dgm:constr type="h" for="des" forName="parTx" op="equ"/>
        <dgm:constr type="h" for="des" forName="desTx" op="equ"/>
        <dgm:constr type="h" for="ch" forName="backgroundArrow" refType="primFontSz" refFor="des" refForName="parTx" fact="2"/>
        <dgm:constr type="h" for="ch" forName="backgroundArrow" refType="h" refFor="des" refForName="parTx" op="lte" fact="2"/>
        <dgm:constr type="h" for="ch" forName="backgroundArrow" refType="h" refFor="des" refForName="parTx" op="gte" fact="2"/>
        <dgm:constr type="h" for="des" forName="spVertical1" refType="primFontSz" refFor="des" refForName="parTx" fact="0.5"/>
        <dgm:constr type="h" for="des" forName="spVertical1" refType="h" refFor="des" refForName="parTx" op="lte" fact="0.5"/>
        <dgm:constr type="h" for="des" forName="spVertical1" refType="h" refFor="des" refForName="parTx" op="gte" fact="0.5"/>
        <dgm:constr type="h" for="des" forName="spVertical2" refType="primFontSz" refFor="des" refForName="parTx" fact="0.5"/>
        <dgm:constr type="h" for="des" forName="spVertical2" refType="h" refFor="des" refForName="parTx" op="lte" fact="0.5"/>
        <dgm:constr type="h" for="des" forName="spVertical2" refType="h" refFor="des" refForName="parTx" op="gte" fact="0.5"/>
        <dgm:constr type="h" for="des" forName="spVertical3" refType="primFontSz" refFor="des" refForName="parTx" fact="-0.4"/>
        <dgm:constr type="h" for="des" forName="spVertical3" refType="h" refFor="des" refForName="parTx" op="lte" fact="-0.4"/>
        <dgm:constr type="h" for="des" forName="spVertical3" refType="h" refFor="des" refForName="parTx" op="gte" fact="-0.4"/>
        <dgm:constr type="w" for="ch" forName="backgroundArrow" refType="w"/>
        <dgm:constr type="w" for="ch" forName="negArrow" refType="w" fact="-1"/>
        <dgm:constr type="w" for="ch" forName="linV" refType="w"/>
        <dgm:constr type="w" for="ch" forName="space" refType="w" refFor="ch" refForName="linV" fact="0.2"/>
        <dgm:constr type="w" for="ch" forName="padding1" refType="w" fact="0.08"/>
        <dgm:constr type="userP"/>
        <dgm:constr type="w" for="ch" forName="padding2" refType="userP"/>
      </dgm:constrLst>
      <dgm:ruleLst>
        <dgm:rule type="w" for="ch" forName="linV" val="0" fact="NaN" max="NaN"/>
        <dgm:rule type="primFontSz" for="des" forName="parTx" val="5" fact="NaN" max="NaN"/>
      </dgm:ruleLst>
      <dgm:layoutNode name="padding1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forEach name="Name4" axis="ch" ptType="node">
        <dgm:layoutNode name="linV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spVertical1" refType="w"/>
            <dgm:constr type="w" for="ch" forName="parTx" refType="w"/>
            <dgm:constr type="w" for="ch" forName="spVertical2" refType="w"/>
            <dgm:constr type="w" for="ch" forName="spVertical3" refType="w"/>
            <dgm:constr type="w" for="ch" forName="desTx" refType="w"/>
          </dgm:constrLst>
          <dgm:ruleLst/>
          <dgm:layoutNode name="spVertical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parTx" styleLbl="revTx">
            <dgm:varLst>
              <dgm:chMax val="0"/>
              <dgm:chPref val="0"/>
              <dgm:bulletEnabled val="1"/>
            </dgm:varLst>
            <dgm:choose name="Name5">
              <dgm:if name="Name6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">
                <dgm:alg type="tx">
                  <dgm:param type="parTxLTRAlign" val="ctr"/>
                  <dgm:param type="parTxRTLAlign" val="ct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hoose name="Name8">
              <dgm:if name="Name9" func="var" arg="dir" op="equ" val="norm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if>
              <dgm:else name="Name10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else>
            </dgm:choose>
            <dgm:ruleLst>
              <dgm:rule type="h" val="INF" fact="NaN" max="NaN"/>
            </dgm:ruleLst>
          </dgm:layoutNode>
          <dgm:layoutNode name="spVertical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pVertical3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choose name="Name11">
            <dgm:if name="Name12" axis="ch" ptType="node" func="cnt" op="gte" val="1">
              <dgm:layoutNode name="desTx" styleLbl="revTx">
                <dgm:varLst>
                  <dgm:bulletEnabled val="1"/>
                </dgm:varLst>
                <dgm:alg type="tx">
                  <dgm:param type="stBulletLvl" val="1"/>
                </dgm:alg>
                <dgm:shape xmlns:r="http://schemas.openxmlformats.org/officeDocument/2006/relationships" type="rect" r:blip="">
                  <dgm:adjLst/>
                </dgm:shape>
                <dgm:presOf axis="des" ptType="node"/>
                <dgm:constrLst>
                  <dgm:constr type="tMarg"/>
                  <dgm:constr type="bMarg"/>
                  <dgm:constr type="rMarg"/>
                  <dgm:constr type="lMarg"/>
                </dgm:constrLst>
                <dgm:ruleLst>
                  <dgm:rule type="h" val="INF" fact="NaN" max="NaN"/>
                </dgm:ruleLst>
              </dgm:layoutNode>
            </dgm:if>
            <dgm:else name="Name13"/>
          </dgm:choose>
        </dgm:layoutNod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  <dgm:layoutNode name="padding2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negArrow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backgroundArrow" styleLbl="node1">
        <dgm:alg type="sp"/>
        <dgm:choose name="Name15">
          <dgm:if name="Name16" func="var" arg="dir" op="equ" val="norm">
            <dgm:shape xmlns:r="http://schemas.openxmlformats.org/officeDocument/2006/relationships" type="rightArrow" r:blip="">
              <dgm:adjLst/>
            </dgm:shape>
          </dgm:if>
          <dgm:else name="Name17">
            <dgm:shape xmlns:r="http://schemas.openxmlformats.org/officeDocument/2006/relationships" type="leftArrow" r:blip="">
              <dgm:adjLst/>
            </dgm:shape>
          </dgm:else>
        </dgm:choose>
        <dgm:presOf/>
        <dgm:constrLst/>
        <dgm:ruleLst/>
      </dgm:layoutNode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3">
  <dgm:title val=""/>
  <dgm:desc val=""/>
  <dgm:catLst>
    <dgm:cat type="process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 chOrder="t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dummy" refType="w"/>
      <dgm:constr type="h" for="ch" forName="dummy" refType="h"/>
      <dgm:constr type="h" for="ch" forName="dummy" refType="w" refFor="ch" refForName="dummy" op="lte" fact="0.4"/>
      <dgm:constr type="ctrX" for="ch" forName="dummy" refType="w" fact="0.5"/>
      <dgm:constr type="ctrY" for="ch" forName="dummy" refType="h" fact="0.5"/>
      <dgm:constr type="w" for="ch" forName="linH" refType="w"/>
      <dgm:constr type="h" for="ch" forName="linH" refType="h"/>
      <dgm:constr type="ctrX" for="ch" forName="linH" refType="w" fact="0.5"/>
      <dgm:constr type="ctrY" for="ch" forName="linH" refType="h" fact="0.5"/>
      <dgm:constr type="userP" for="ch" forName="linH" refType="h" refFor="ch" refForName="dummy" fact="0.25"/>
      <dgm:constr type="userT" for="des" forName="parTx" refType="w" refFor="ch" refForName="dummy" fact="0.2"/>
    </dgm:constrLst>
    <dgm:ruleLst/>
    <dgm:layoutNode name="dummy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linH">
      <dgm:choose name="Name1">
        <dgm:if name="Name2" func="var" arg="dir" op="equ" val="norm">
          <dgm:alg type="lin">
            <dgm:param type="linDir" val="fromL"/>
            <dgm:param type="nodeVertAlign" val="t"/>
          </dgm:alg>
        </dgm:if>
        <dgm:else name="Name3">
          <dgm:alg type="lin">
            <dgm:param type="linDir" val="fromR"/>
            <dgm:param type="nodeVertAlign" val="t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primFontSz" for="des" forName="parTx" val="65"/>
        <dgm:constr type="primFontSz" for="des" forName="desTx" refType="primFontSz" refFor="des" refForName="parTx" op="equ"/>
        <dgm:constr type="h" for="des" forName="parTx" refType="primFontSz" refFor="des" refForName="parTx"/>
        <dgm:constr type="h" for="des" forName="desTx" refType="primFontSz" refFor="des" refForName="parTx" fact="0.5"/>
        <dgm:constr type="h" for="des" forName="parTx" op="equ"/>
        <dgm:constr type="h" for="des" forName="desTx" op="equ"/>
        <dgm:constr type="h" for="ch" forName="backgroundArrow" refType="primFontSz" refFor="des" refForName="parTx" fact="2"/>
        <dgm:constr type="h" for="ch" forName="backgroundArrow" refType="h" refFor="des" refForName="parTx" op="lte" fact="2"/>
        <dgm:constr type="h" for="ch" forName="backgroundArrow" refType="h" refFor="des" refForName="parTx" op="gte" fact="2"/>
        <dgm:constr type="h" for="des" forName="spVertical1" refType="primFontSz" refFor="des" refForName="parTx" fact="0.5"/>
        <dgm:constr type="h" for="des" forName="spVertical1" refType="h" refFor="des" refForName="parTx" op="lte" fact="0.5"/>
        <dgm:constr type="h" for="des" forName="spVertical1" refType="h" refFor="des" refForName="parTx" op="gte" fact="0.5"/>
        <dgm:constr type="h" for="des" forName="spVertical2" refType="primFontSz" refFor="des" refForName="parTx" fact="0.5"/>
        <dgm:constr type="h" for="des" forName="spVertical2" refType="h" refFor="des" refForName="parTx" op="lte" fact="0.5"/>
        <dgm:constr type="h" for="des" forName="spVertical2" refType="h" refFor="des" refForName="parTx" op="gte" fact="0.5"/>
        <dgm:constr type="h" for="des" forName="spVertical3" refType="primFontSz" refFor="des" refForName="parTx" fact="-0.4"/>
        <dgm:constr type="h" for="des" forName="spVertical3" refType="h" refFor="des" refForName="parTx" op="lte" fact="-0.4"/>
        <dgm:constr type="h" for="des" forName="spVertical3" refType="h" refFor="des" refForName="parTx" op="gte" fact="-0.4"/>
        <dgm:constr type="w" for="ch" forName="backgroundArrow" refType="w"/>
        <dgm:constr type="w" for="ch" forName="negArrow" refType="w" fact="-1"/>
        <dgm:constr type="w" for="ch" forName="linV" refType="w"/>
        <dgm:constr type="w" for="ch" forName="space" refType="w" refFor="ch" refForName="linV" fact="0.2"/>
        <dgm:constr type="w" for="ch" forName="padding1" refType="w" fact="0.08"/>
        <dgm:constr type="userP"/>
        <dgm:constr type="w" for="ch" forName="padding2" refType="userP"/>
      </dgm:constrLst>
      <dgm:ruleLst>
        <dgm:rule type="w" for="ch" forName="linV" val="0" fact="NaN" max="NaN"/>
        <dgm:rule type="primFontSz" for="des" forName="parTx" val="5" fact="NaN" max="NaN"/>
      </dgm:ruleLst>
      <dgm:layoutNode name="padding1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forEach name="Name4" axis="ch" ptType="node">
        <dgm:layoutNode name="linV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spVertical1" refType="w"/>
            <dgm:constr type="w" for="ch" forName="parTx" refType="w"/>
            <dgm:constr type="w" for="ch" forName="spVertical2" refType="w"/>
            <dgm:constr type="w" for="ch" forName="spVertical3" refType="w"/>
            <dgm:constr type="w" for="ch" forName="desTx" refType="w"/>
          </dgm:constrLst>
          <dgm:ruleLst/>
          <dgm:layoutNode name="spVertical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parTx" styleLbl="revTx">
            <dgm:varLst>
              <dgm:chMax val="0"/>
              <dgm:chPref val="0"/>
              <dgm:bulletEnabled val="1"/>
            </dgm:varLst>
            <dgm:choose name="Name5">
              <dgm:if name="Name6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">
                <dgm:alg type="tx">
                  <dgm:param type="parTxLTRAlign" val="ctr"/>
                  <dgm:param type="parTxRTLAlign" val="ct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hoose name="Name8">
              <dgm:if name="Name9" func="var" arg="dir" op="equ" val="norm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if>
              <dgm:else name="Name10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else>
            </dgm:choose>
            <dgm:ruleLst>
              <dgm:rule type="h" val="INF" fact="NaN" max="NaN"/>
            </dgm:ruleLst>
          </dgm:layoutNode>
          <dgm:layoutNode name="spVertical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pVertical3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choose name="Name11">
            <dgm:if name="Name12" axis="ch" ptType="node" func="cnt" op="gte" val="1">
              <dgm:layoutNode name="desTx" styleLbl="revTx">
                <dgm:varLst>
                  <dgm:bulletEnabled val="1"/>
                </dgm:varLst>
                <dgm:alg type="tx">
                  <dgm:param type="stBulletLvl" val="1"/>
                </dgm:alg>
                <dgm:shape xmlns:r="http://schemas.openxmlformats.org/officeDocument/2006/relationships" type="rect" r:blip="">
                  <dgm:adjLst/>
                </dgm:shape>
                <dgm:presOf axis="des" ptType="node"/>
                <dgm:constrLst>
                  <dgm:constr type="tMarg"/>
                  <dgm:constr type="bMarg"/>
                  <dgm:constr type="rMarg"/>
                  <dgm:constr type="lMarg"/>
                </dgm:constrLst>
                <dgm:ruleLst>
                  <dgm:rule type="h" val="INF" fact="NaN" max="NaN"/>
                </dgm:ruleLst>
              </dgm:layoutNode>
            </dgm:if>
            <dgm:else name="Name13"/>
          </dgm:choose>
        </dgm:layoutNod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  <dgm:layoutNode name="padding2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negArrow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backgroundArrow" styleLbl="node1">
        <dgm:alg type="sp"/>
        <dgm:choose name="Name15">
          <dgm:if name="Name16" func="var" arg="dir" op="equ" val="norm">
            <dgm:shape xmlns:r="http://schemas.openxmlformats.org/officeDocument/2006/relationships" type="rightArrow" r:blip="">
              <dgm:adjLst/>
            </dgm:shape>
          </dgm:if>
          <dgm:else name="Name17">
            <dgm:shape xmlns:r="http://schemas.openxmlformats.org/officeDocument/2006/relationships" type="leftArrow" r:blip="">
              <dgm:adjLst/>
            </dgm:shape>
          </dgm:else>
        </dgm:choose>
        <dgm:presOf/>
        <dgm:constrLst/>
        <dgm:ruleLst/>
      </dgm:layoutNode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5B1-4ADD-4C91-B093-DFBA6325568E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A740948-FF42-4C45-AD47-A4DF382770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5B1-4ADD-4C91-B093-DFBA6325568E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A740948-FF42-4C45-AD47-A4DF382770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5B1-4ADD-4C91-B093-DFBA6325568E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40948-FF42-4C45-AD47-A4DF382770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5B1-4ADD-4C91-B093-DFBA6325568E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40948-FF42-4C45-AD47-A4DF382770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5B1-4ADD-4C91-B093-DFBA6325568E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A740948-FF42-4C45-AD47-A4DF382770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5B1-4ADD-4C91-B093-DFBA6325568E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40948-FF42-4C45-AD47-A4DF382770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5B1-4ADD-4C91-B093-DFBA6325568E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40948-FF42-4C45-AD47-A4DF382770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5B1-4ADD-4C91-B093-DFBA6325568E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40948-FF42-4C45-AD47-A4DF382770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5B1-4ADD-4C91-B093-DFBA6325568E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40948-FF42-4C45-AD47-A4DF382770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5B1-4ADD-4C91-B093-DFBA6325568E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40948-FF42-4C45-AD47-A4DF382770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5B1-4ADD-4C91-B093-DFBA6325568E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40948-FF42-4C45-AD47-A4DF382770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3C6A5B1-4ADD-4C91-B093-DFBA6325568E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A740948-FF42-4C45-AD47-A4DF382770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>
    <p:pull dir="d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Data" Target="../diagrams/data1.xml"/><Relationship Id="rId7" Type="http://schemas.openxmlformats.org/officeDocument/2006/relationships/diagramData" Target="../diagrams/data2.xml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10" Type="http://schemas.openxmlformats.org/officeDocument/2006/relationships/diagramColors" Target="../diagrams/colors2.xml"/><Relationship Id="rId4" Type="http://schemas.openxmlformats.org/officeDocument/2006/relationships/diagramLayout" Target="../diagrams/layout1.xml"/><Relationship Id="rId9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4282" y="285728"/>
            <a:ext cx="8715436" cy="4786345"/>
          </a:xfrm>
        </p:spPr>
        <p:txBody>
          <a:bodyPr>
            <a:normAutofit/>
          </a:bodyPr>
          <a:lstStyle/>
          <a:p>
            <a:r>
              <a:rPr lang="cs-CZ" sz="2400" dirty="0" smtClean="0"/>
              <a:t>NÁZEV ŠKOLY:SPECIÁLNÍ ZÁKLADNÍ ŠKOLA, LOUNY</a:t>
            </a:r>
            <a:br>
              <a:rPr lang="cs-CZ" sz="2400" dirty="0" smtClean="0"/>
            </a:br>
            <a:r>
              <a:rPr lang="cs-CZ" sz="2400" dirty="0" smtClean="0"/>
              <a:t>                         PODĚBRADOVA 640, PŘÍSPĚVKOVÁ ORGANIZACE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AUTOR:  MGR.JANA ZELINKOVÁ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smtClean="0"/>
              <a:t>NÁZEV </a:t>
            </a:r>
            <a:r>
              <a:rPr lang="cs-CZ" sz="2400" smtClean="0"/>
              <a:t>MATERIÁLU:VY_32_INOVACE_05_PŘEMYSLOVCI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TÉMA:             PŘEMYSLOVCI</a:t>
            </a:r>
            <a:br>
              <a:rPr lang="cs-CZ" sz="2400" dirty="0" smtClean="0"/>
            </a:br>
            <a:r>
              <a:rPr lang="cs-CZ" sz="2400" dirty="0" smtClean="0"/>
              <a:t>NÁZEV SADY: III. Společnost – </a:t>
            </a:r>
            <a:r>
              <a:rPr lang="cs-CZ" sz="2400" dirty="0" err="1" smtClean="0"/>
              <a:t>hš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číslo projektu: </a:t>
            </a:r>
            <a:r>
              <a:rPr lang="cs-CZ" sz="2400" dirty="0" smtClean="0">
                <a:solidFill>
                  <a:schemeClr val="tx1"/>
                </a:solidFill>
              </a:rPr>
              <a:t>CZ.1.07/1.4.00/21.3407 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rot="10800000" flipV="1">
            <a:off x="1371600" y="5572140"/>
            <a:ext cx="6400800" cy="902972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4" name="obrázek 1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928662" y="5072074"/>
            <a:ext cx="7605632" cy="1473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k výkladu a opakování učiva v předmětu společnost na </a:t>
            </a:r>
            <a:r>
              <a:rPr lang="cs-CZ" dirty="0" err="1" smtClean="0"/>
              <a:t>II.stupni</a:t>
            </a:r>
            <a:r>
              <a:rPr lang="cs-CZ" dirty="0" smtClean="0"/>
              <a:t> speciální školy.</a:t>
            </a:r>
          </a:p>
          <a:p>
            <a:r>
              <a:rPr lang="cs-CZ" dirty="0" smtClean="0"/>
              <a:t>Žáci se seznámí se základními údaji o Přemyslovcích a seznámí se  s nejvýznamnějšími panovníky tohoto rodu</a:t>
            </a:r>
          </a:p>
          <a:p>
            <a:r>
              <a:rPr lang="cs-CZ" dirty="0" smtClean="0"/>
              <a:t>Prezentace na interaktivní tabuli.</a:t>
            </a:r>
          </a:p>
          <a:p>
            <a:r>
              <a:rPr lang="cs-CZ" dirty="0" smtClean="0"/>
              <a:t>Inovace: interaktivní způsob učení</a:t>
            </a:r>
          </a:p>
          <a:p>
            <a:r>
              <a:rPr lang="cs-CZ" dirty="0" smtClean="0"/>
              <a:t>První část je určena k výkladu nebo opakování učiva společně s učitelem. </a:t>
            </a:r>
          </a:p>
          <a:p>
            <a:r>
              <a:rPr lang="cs-CZ" dirty="0" smtClean="0"/>
              <a:t>Poslední dvě strany slouží k procvičování. </a:t>
            </a:r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00034" y="1071546"/>
            <a:ext cx="7929618" cy="1569660"/>
          </a:xfrm>
          <a:prstGeom prst="rect">
            <a:avLst/>
          </a:prstGeom>
          <a:solidFill>
            <a:srgbClr val="92D050"/>
          </a:solidFill>
          <a:scene3d>
            <a:camera prst="perspectiveContrastingRightFacing"/>
            <a:lightRig rig="threePt" dir="t"/>
          </a:scene3d>
          <a:sp3d>
            <a:bevelT w="114300" prst="hardEdge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/>
              <a:t>PŘEMYSLOVCI</a:t>
            </a:r>
            <a:endParaRPr lang="cs-CZ" sz="9600" dirty="0"/>
          </a:p>
        </p:txBody>
      </p:sp>
      <p:pic>
        <p:nvPicPr>
          <p:cNvPr id="1026" name="Picture 2" descr="C:\Users\HP\Desktop\200PX-~1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00364" y="2786058"/>
            <a:ext cx="2786082" cy="314327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d"/>
    <p:sndAc>
      <p:stSnd>
        <p:snd r:embed="rId2" name="explode.wav" builtIn="1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8" y="714356"/>
            <a:ext cx="7000924" cy="76944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ČESKÝ VLÁDNOUCÍ ROD</a:t>
            </a:r>
            <a:endParaRPr lang="cs-CZ" sz="4400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357158" y="4071942"/>
          <a:ext cx="8572560" cy="23574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6" name="Diagram 5"/>
          <p:cNvGraphicFramePr/>
          <p:nvPr/>
        </p:nvGraphicFramePr>
        <p:xfrm>
          <a:off x="357158" y="2000240"/>
          <a:ext cx="8572560" cy="21431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  <p:transition>
    <p:pull dir="d"/>
    <p:sndAc>
      <p:stSnd>
        <p:snd r:embed="rId2" name="click.wav" builtIn="1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714356"/>
            <a:ext cx="2275879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SVATÝ VÁCLAV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0034" y="1571612"/>
            <a:ext cx="3143271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PATRON ČESKÉ ZEMĚ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034" y="2500306"/>
            <a:ext cx="3786214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SYMBOL ČESKÉ STÁTNOSTI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034" y="3429000"/>
            <a:ext cx="2376997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UPEVŇOVAL MÍR 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034" y="4357694"/>
            <a:ext cx="3714776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UPEVŇOVAL KŘESŤANSTVÍ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0034" y="5357826"/>
            <a:ext cx="7000924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ZAVRAŽDĚNÝ SVÝM BRATREM VE STARÉ BOLESLAVI</a:t>
            </a:r>
            <a:endParaRPr lang="cs-CZ" sz="2400" dirty="0"/>
          </a:p>
        </p:txBody>
      </p:sp>
      <p:pic>
        <p:nvPicPr>
          <p:cNvPr id="1026" name="Picture 2" descr="C:\Users\HP\Desktop\220PX-~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14810" y="2000240"/>
            <a:ext cx="4665794" cy="2714644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  <p:sndAc>
      <p:stSnd>
        <p:snd r:embed="rId2" name="click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57224" y="785794"/>
            <a:ext cx="2786082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PŘEMYSL OTAKAR I.</a:t>
            </a:r>
            <a:endParaRPr lang="cs-CZ" sz="2400" dirty="0"/>
          </a:p>
        </p:txBody>
      </p:sp>
      <p:pic>
        <p:nvPicPr>
          <p:cNvPr id="2050" name="Picture 2" descr="C:\Users\HP\Desktop\Otakar_I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7752" y="285728"/>
            <a:ext cx="2071702" cy="2144743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57224" y="3143248"/>
            <a:ext cx="3143272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PŘEMYSL OTAKAR II.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57224" y="4071942"/>
            <a:ext cx="3571900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KRÁL ŽELEZNÝ A ZLATÝ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57224" y="5572140"/>
            <a:ext cx="5740867" cy="4616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ZAKLÁDÁNÍ MĚST A ROZVOJ OBCHODOVÁNÍ </a:t>
            </a:r>
            <a:endParaRPr lang="cs-CZ" sz="2400" dirty="0"/>
          </a:p>
        </p:txBody>
      </p:sp>
      <p:pic>
        <p:nvPicPr>
          <p:cNvPr id="2051" name="Picture 3" descr="C:\Users\HP\Desktop\170px-Premysl2Gelnhausen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57752" y="2714620"/>
            <a:ext cx="2000264" cy="2509535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  <p:sndAc>
      <p:stSnd>
        <p:snd r:embed="rId2" name="click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571480"/>
            <a:ext cx="1453026" cy="46166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VÁCLAV II.</a:t>
            </a:r>
            <a:endParaRPr lang="cs-CZ" sz="2400" dirty="0"/>
          </a:p>
        </p:txBody>
      </p:sp>
      <p:pic>
        <p:nvPicPr>
          <p:cNvPr id="3074" name="Picture 2" descr="C:\Users\HP\Desktop\170px-Vaclav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72198" y="357166"/>
            <a:ext cx="1619250" cy="269557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00034" y="1500174"/>
            <a:ext cx="4802741" cy="83099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PODPOROVAL HORNICTVÍ A TĚŽENÍ </a:t>
            </a:r>
          </a:p>
          <a:p>
            <a:r>
              <a:rPr lang="cs-CZ" sz="2400" dirty="0" smtClean="0"/>
              <a:t>STŘÍBRA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034" y="3143248"/>
            <a:ext cx="4143404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NEVÁLČIL, SPÍŠE VYJEDNÁVAL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034" y="4357694"/>
            <a:ext cx="4857784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ZAVEDL PENÍZE – PRAŽSKÉ GROŠE </a:t>
            </a:r>
            <a:endParaRPr lang="cs-CZ" sz="2400" dirty="0"/>
          </a:p>
        </p:txBody>
      </p:sp>
      <p:pic>
        <p:nvPicPr>
          <p:cNvPr id="3075" name="Picture 3" descr="C:\Users\HP\Desktop\170px-Grossi_pragenses_avers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00760" y="3857628"/>
            <a:ext cx="1928826" cy="1928826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  <p:sndAc>
      <p:stSnd>
        <p:snd r:embed="rId2" name="click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571480"/>
            <a:ext cx="1529971" cy="46166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VÁCLAV III.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596" y="2423503"/>
            <a:ext cx="6143668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POSLEDNÍ PANOVNÍK Z RODU PŘEMYSLOVCŮ </a:t>
            </a:r>
            <a:endParaRPr lang="cs-CZ" sz="2400" dirty="0"/>
          </a:p>
        </p:txBody>
      </p:sp>
      <p:pic>
        <p:nvPicPr>
          <p:cNvPr id="4098" name="Picture 2" descr="C:\Users\HP\Desktop\204px-Vasik3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86578" y="428604"/>
            <a:ext cx="1943100" cy="5686425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  <p:sndAc>
      <p:stSnd>
        <p:snd r:embed="rId2" name="click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71604" y="571480"/>
            <a:ext cx="2214578" cy="400110"/>
          </a:xfrm>
          <a:prstGeom prst="rect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PAMATUJEŠ SI ?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7158" y="1357298"/>
            <a:ext cx="7120604" cy="646331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1.ČESKÝ PANOVNICKÝ ROD SE JMENOVAL: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   PŘEMYSLOVCI                          JIŘÍKOVCI                             ZDEŇKOVCI         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Slunce 3"/>
          <p:cNvSpPr/>
          <p:nvPr/>
        </p:nvSpPr>
        <p:spPr>
          <a:xfrm>
            <a:off x="785786" y="2000240"/>
            <a:ext cx="642942" cy="64294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28596" y="2928934"/>
            <a:ext cx="6739987" cy="64633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2. PATRONEM ČESKÉ ZEMĚ JE: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   VÁCLAV HAVEL                    SV.VÁCLAV                        VÁCLAV KLAUS     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Slunce 5"/>
          <p:cNvSpPr/>
          <p:nvPr/>
        </p:nvSpPr>
        <p:spPr>
          <a:xfrm>
            <a:off x="3500430" y="3714752"/>
            <a:ext cx="642942" cy="64294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428596" y="4857760"/>
            <a:ext cx="5940793" cy="646331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3. ZA VLÁDY PŘEMYSLA OTAKARA I. A PŘEMYSLA OTAKARA II.: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 SE VYRÁBĚJÍ AUTA              SE ZAKLÁDAJÍ MĚSTA                  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Slunce 8"/>
          <p:cNvSpPr/>
          <p:nvPr/>
        </p:nvSpPr>
        <p:spPr>
          <a:xfrm>
            <a:off x="3428992" y="5572140"/>
            <a:ext cx="642942" cy="64294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HP\Desktop\MB90019653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142852"/>
            <a:ext cx="928670" cy="928670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</p:pic>
    </p:spTree>
  </p:cSld>
  <p:clrMapOvr>
    <a:masterClrMapping/>
  </p:clrMapOvr>
  <p:transition>
    <p:pull dir="d"/>
    <p:sndAc>
      <p:stSnd>
        <p:snd r:embed="rId2" name="click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642918"/>
            <a:ext cx="7429552" cy="64633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4. VÁCLAV II. ZAVEDL PENÍZE, KTERÝM SE ŘÍKALO: </a:t>
            </a:r>
          </a:p>
          <a:p>
            <a:r>
              <a:rPr lang="cs-CZ" dirty="0" smtClean="0"/>
              <a:t>     </a:t>
            </a:r>
            <a:r>
              <a:rPr lang="cs-CZ" dirty="0" smtClean="0">
                <a:solidFill>
                  <a:srgbClr val="FF0000"/>
                </a:solidFill>
              </a:rPr>
              <a:t>PRAŽSKÉ GROŠE                          EURA                            KORUNY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Slunce 2"/>
          <p:cNvSpPr/>
          <p:nvPr/>
        </p:nvSpPr>
        <p:spPr>
          <a:xfrm>
            <a:off x="1000100" y="1428736"/>
            <a:ext cx="714380" cy="71438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28596" y="2786058"/>
            <a:ext cx="6579815" cy="646331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5. POSLEDNÍM PŘEMYSLOVSKÝM PANOVNÍKEM BYL :</a:t>
            </a:r>
          </a:p>
          <a:p>
            <a:r>
              <a:rPr lang="cs-CZ" dirty="0" smtClean="0"/>
              <a:t>     </a:t>
            </a:r>
            <a:r>
              <a:rPr lang="cs-CZ" dirty="0" smtClean="0">
                <a:solidFill>
                  <a:srgbClr val="FF0000"/>
                </a:solidFill>
              </a:rPr>
              <a:t>KAREL                                   VÁCLAV III.                        JAN                   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Slunce 4"/>
          <p:cNvSpPr/>
          <p:nvPr/>
        </p:nvSpPr>
        <p:spPr>
          <a:xfrm>
            <a:off x="3571868" y="3571876"/>
            <a:ext cx="714380" cy="71438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00043"/>
            <a:ext cx="7772400" cy="50006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zdroje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4282" y="1071546"/>
            <a:ext cx="8929718" cy="5572164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>
                <a:solidFill>
                  <a:schemeClr val="bg2"/>
                </a:solidFill>
              </a:rPr>
              <a:t>Erb Přemyslovců:volné dílo - </a:t>
            </a:r>
            <a:r>
              <a:rPr lang="cs-CZ" dirty="0" smtClean="0"/>
              <a:t>NEUVEDEN. </a:t>
            </a:r>
            <a:r>
              <a:rPr lang="cs-CZ" i="1" dirty="0" smtClean="0"/>
              <a:t>Přemyslovci -</a:t>
            </a:r>
            <a:r>
              <a:rPr lang="cs-CZ" i="1" dirty="0" err="1" smtClean="0"/>
              <a:t>Wikipedie</a:t>
            </a:r>
            <a:r>
              <a:rPr lang="cs-CZ" dirty="0" smtClean="0"/>
              <a:t> [online]. Dostupný na WWW: http://cs.wikipedia.org/wiki/Soubor:P%C5%99emyslovci_erb.svg </a:t>
            </a:r>
            <a:endParaRPr lang="cs-CZ" dirty="0" smtClean="0">
              <a:solidFill>
                <a:schemeClr val="bg2"/>
              </a:solidFill>
            </a:endParaRPr>
          </a:p>
          <a:p>
            <a:r>
              <a:rPr lang="cs-CZ" dirty="0" smtClean="0">
                <a:solidFill>
                  <a:schemeClr val="bg2"/>
                </a:solidFill>
              </a:rPr>
              <a:t>Zavraždění </a:t>
            </a:r>
            <a:r>
              <a:rPr lang="cs-CZ" dirty="0" err="1" smtClean="0">
                <a:solidFill>
                  <a:schemeClr val="bg2"/>
                </a:solidFill>
              </a:rPr>
              <a:t>sv.Václava</a:t>
            </a:r>
            <a:r>
              <a:rPr lang="cs-CZ" dirty="0" smtClean="0">
                <a:solidFill>
                  <a:schemeClr val="bg2"/>
                </a:solidFill>
              </a:rPr>
              <a:t>: -volné dílo </a:t>
            </a:r>
            <a:r>
              <a:rPr lang="cs-CZ" dirty="0" smtClean="0"/>
              <a:t>NEUVEDEN. </a:t>
            </a:r>
            <a:r>
              <a:rPr lang="cs-CZ" i="1" dirty="0" smtClean="0"/>
              <a:t>Svatý Václav - </a:t>
            </a:r>
            <a:r>
              <a:rPr lang="cs-CZ" i="1" dirty="0" err="1" smtClean="0"/>
              <a:t>Wikipedie</a:t>
            </a:r>
            <a:r>
              <a:rPr lang="cs-CZ" dirty="0" smtClean="0"/>
              <a:t> [online].  Dostupný na WWW: NEUVEDEN. Přemyslovci -</a:t>
            </a:r>
            <a:r>
              <a:rPr lang="cs-CZ" dirty="0" err="1" smtClean="0"/>
              <a:t>Wikipedie</a:t>
            </a:r>
            <a:r>
              <a:rPr lang="cs-CZ" dirty="0" smtClean="0"/>
              <a:t> [online]. Dostupný na WWW: http://cs.wikipedia.org/wiki/Soubor:P%C5%99emyslovci_erb.svg </a:t>
            </a:r>
            <a:endParaRPr lang="cs-CZ" dirty="0" smtClean="0">
              <a:solidFill>
                <a:schemeClr val="bg2"/>
              </a:solidFill>
            </a:endParaRPr>
          </a:p>
          <a:p>
            <a:r>
              <a:rPr lang="cs-CZ" dirty="0" smtClean="0">
                <a:solidFill>
                  <a:schemeClr val="bg2"/>
                </a:solidFill>
              </a:rPr>
              <a:t>Přemysl Otakar I. : volné dílo - </a:t>
            </a:r>
            <a:r>
              <a:rPr lang="cs-CZ" dirty="0" smtClean="0"/>
              <a:t>UNKNOWN. </a:t>
            </a:r>
            <a:r>
              <a:rPr lang="cs-CZ" i="1" dirty="0" smtClean="0"/>
              <a:t>Přemysl Otakar I. - </a:t>
            </a:r>
            <a:r>
              <a:rPr lang="cs-CZ" i="1" dirty="0" err="1" smtClean="0"/>
              <a:t>Wikipedie</a:t>
            </a:r>
            <a:r>
              <a:rPr lang="cs-CZ" dirty="0" smtClean="0"/>
              <a:t> [online]. Dostupný na WWW: http://cs.wikipedia.org/wiki/Soubor:Otakar_I.jpg </a:t>
            </a:r>
            <a:endParaRPr lang="cs-CZ" dirty="0" smtClean="0">
              <a:solidFill>
                <a:schemeClr val="bg2"/>
              </a:solidFill>
            </a:endParaRPr>
          </a:p>
          <a:p>
            <a:r>
              <a:rPr lang="cs-CZ" dirty="0" smtClean="0">
                <a:solidFill>
                  <a:schemeClr val="bg2"/>
                </a:solidFill>
              </a:rPr>
              <a:t>Přemysl Otakar II.: volné dílo - </a:t>
            </a:r>
            <a:r>
              <a:rPr lang="cs-CZ" dirty="0" smtClean="0"/>
              <a:t>Z GELDHAUSENU, Jan. </a:t>
            </a:r>
            <a:r>
              <a:rPr lang="cs-CZ" i="1" dirty="0" smtClean="0"/>
              <a:t>Přemysl Otakar II. - </a:t>
            </a:r>
            <a:r>
              <a:rPr lang="cs-CZ" i="1" dirty="0" err="1" smtClean="0"/>
              <a:t>Wikipedie</a:t>
            </a:r>
            <a:r>
              <a:rPr lang="cs-CZ" dirty="0" smtClean="0"/>
              <a:t> [online]. Dostupný na WWW: http://cs.wikipedia.org/wiki/Soubor:Premysl2Gelnhausen.jpg </a:t>
            </a:r>
            <a:endParaRPr lang="cs-CZ" dirty="0" smtClean="0">
              <a:solidFill>
                <a:schemeClr val="bg2"/>
              </a:solidFill>
            </a:endParaRPr>
          </a:p>
          <a:p>
            <a:r>
              <a:rPr lang="cs-CZ" dirty="0" smtClean="0">
                <a:solidFill>
                  <a:schemeClr val="bg2"/>
                </a:solidFill>
              </a:rPr>
              <a:t>Václav II.: volné dílo - </a:t>
            </a:r>
            <a:r>
              <a:rPr lang="cs-CZ" dirty="0" smtClean="0"/>
              <a:t>UNKNOWN. </a:t>
            </a:r>
            <a:r>
              <a:rPr lang="cs-CZ" i="1" dirty="0" smtClean="0"/>
              <a:t>Václav II. - </a:t>
            </a:r>
            <a:r>
              <a:rPr lang="cs-CZ" i="1" dirty="0" err="1" smtClean="0"/>
              <a:t>Wikipedie</a:t>
            </a:r>
            <a:r>
              <a:rPr lang="cs-CZ" dirty="0" smtClean="0"/>
              <a:t> [online]. Dostupný na WWW: http://cs.wikipedia.org/wiki/Soubor:Waclav_2.jpg </a:t>
            </a:r>
            <a:endParaRPr lang="cs-CZ" dirty="0" smtClean="0">
              <a:solidFill>
                <a:schemeClr val="bg2"/>
              </a:solidFill>
            </a:endParaRPr>
          </a:p>
          <a:p>
            <a:r>
              <a:rPr lang="cs-CZ" dirty="0" smtClean="0">
                <a:solidFill>
                  <a:schemeClr val="bg2"/>
                </a:solidFill>
              </a:rPr>
              <a:t>Pražský groš:  </a:t>
            </a:r>
            <a:r>
              <a:rPr lang="cs-CZ" dirty="0" smtClean="0"/>
              <a:t>MZOPW. </a:t>
            </a:r>
            <a:r>
              <a:rPr lang="cs-CZ" i="1" dirty="0" smtClean="0"/>
              <a:t>Václav II. - </a:t>
            </a:r>
            <a:r>
              <a:rPr lang="cs-CZ" i="1" dirty="0" err="1" smtClean="0"/>
              <a:t>Wikipedie</a:t>
            </a:r>
            <a:r>
              <a:rPr lang="cs-CZ" dirty="0" smtClean="0"/>
              <a:t> [online].  Dostupný na WWW: http://cs.wikipedia.org/wiki/Soubor:Grossi_pragenses_avers.jpg </a:t>
            </a:r>
            <a:endParaRPr lang="cs-CZ" dirty="0" smtClean="0">
              <a:solidFill>
                <a:schemeClr val="bg2"/>
              </a:solidFill>
            </a:endParaRPr>
          </a:p>
          <a:p>
            <a:r>
              <a:rPr lang="cs-CZ" dirty="0" smtClean="0">
                <a:solidFill>
                  <a:schemeClr val="bg2"/>
                </a:solidFill>
              </a:rPr>
              <a:t>Václav III.: </a:t>
            </a:r>
            <a:r>
              <a:rPr lang="cs-CZ" dirty="0" smtClean="0"/>
              <a:t>NEUVEDEN. </a:t>
            </a:r>
            <a:r>
              <a:rPr lang="cs-CZ" i="1" dirty="0" smtClean="0"/>
              <a:t>Václav III. - </a:t>
            </a:r>
            <a:r>
              <a:rPr lang="cs-CZ" i="1" dirty="0" err="1" smtClean="0"/>
              <a:t>Wikipedie</a:t>
            </a:r>
            <a:r>
              <a:rPr lang="cs-CZ" dirty="0" smtClean="0"/>
              <a:t> [online]. Dostupný na WWW: http://cs.wikipedia.org/wiki/Soubor:Vasik3.jpg </a:t>
            </a:r>
          </a:p>
          <a:p>
            <a:r>
              <a:rPr lang="cs-CZ" dirty="0" smtClean="0">
                <a:solidFill>
                  <a:schemeClr val="bg2"/>
                </a:solidFill>
              </a:rPr>
              <a:t>Vše citováno </a:t>
            </a:r>
            <a:r>
              <a:rPr lang="cs-CZ" dirty="0" smtClean="0"/>
              <a:t>[2012-04-12].</a:t>
            </a:r>
            <a:r>
              <a:rPr lang="cs-CZ" dirty="0" smtClean="0">
                <a:solidFill>
                  <a:schemeClr val="bg2"/>
                </a:solidFill>
              </a:rPr>
              <a:t> </a:t>
            </a:r>
            <a:endParaRPr lang="cs-CZ" dirty="0">
              <a:solidFill>
                <a:schemeClr val="bg2"/>
              </a:solidFill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6">
      <a:dk1>
        <a:srgbClr val="FF66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245</TotalTime>
  <Words>394</Words>
  <Application>Microsoft Office PowerPoint</Application>
  <PresentationFormat>Předvádění na obrazovce (4:3)</PresentationFormat>
  <Paragraphs>53</Paragraphs>
  <Slides>11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NÁZEV ŠKOLY:SPECIÁLNÍ ZÁKLADNÍ ŠKOLA, LOUNY                          PODĚBRADOVA 640, PŘÍSPĚVKOVÁ ORGANIZACE  AUTOR:  MGR.JANA ZELINKOVÁ  NÁZEV MATERIÁLU:VY_32_INOVACE_05_PŘEMYSLOVCI  TÉMA:             PŘEMYSLOVCI NÁZEV SADY: III. Společnost – hš číslo projektu: CZ.1.07/1.4.00/21.3407   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Použité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 LOUNY, PODĚBRADOVA 640, PŘÍSPĚVKOVÁ ORGANIZACE AUTOR: MGR.JANA ZELINKOVÁ TÉMA: PANOVNICKÉ RODY V ČECHÁCH – PŘEMYSLOVCI NÁZEV MATERIÁLU: VY_32_INOVACE_07_PANOVNICKÉ RODY V ČECHÁCH - PŘEMYSLOVCI</dc:title>
  <dc:creator>HP</dc:creator>
  <cp:lastModifiedBy>HP</cp:lastModifiedBy>
  <cp:revision>30</cp:revision>
  <dcterms:created xsi:type="dcterms:W3CDTF">2012-08-26T12:04:41Z</dcterms:created>
  <dcterms:modified xsi:type="dcterms:W3CDTF">2013-03-26T16:10:58Z</dcterms:modified>
</cp:coreProperties>
</file>