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9" r:id="rId3"/>
    <p:sldId id="260" r:id="rId4"/>
    <p:sldId id="261" r:id="rId5"/>
    <p:sldId id="262" r:id="rId6"/>
    <p:sldId id="263" r:id="rId7"/>
    <p:sldId id="25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 Měření, jednotky délky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AUTOR:Libuše</a:t>
          </a:r>
          <a:r>
            <a:rPr lang="cs-CZ" sz="2000" smtClean="0"/>
            <a:t>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a Mateřská škola </a:t>
          </a:r>
          <a:r>
            <a:rPr lang="cs-CZ" sz="2000" kern="1200" dirty="0" err="1" smtClean="0"/>
            <a:t>Slatina,okres</a:t>
          </a:r>
          <a:r>
            <a:rPr lang="cs-CZ" sz="2000" kern="1200" dirty="0" smtClean="0"/>
            <a:t> 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AUTOR:Libuše</a:t>
          </a:r>
          <a:r>
            <a:rPr lang="cs-CZ" sz="2000" kern="1200" smtClean="0"/>
            <a:t>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 Měření, jednotky délky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183618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DÉLKY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Měření dříve</a:t>
            </a:r>
          </a:p>
          <a:p>
            <a:r>
              <a:rPr lang="cs-CZ" dirty="0" smtClean="0"/>
              <a:t>Lokte</a:t>
            </a:r>
          </a:p>
          <a:p>
            <a:r>
              <a:rPr lang="cs-CZ" dirty="0" smtClean="0"/>
              <a:t>Stopy</a:t>
            </a:r>
          </a:p>
          <a:p>
            <a:r>
              <a:rPr lang="cs-CZ" dirty="0" smtClean="0"/>
              <a:t>Pídě</a:t>
            </a:r>
          </a:p>
          <a:p>
            <a:r>
              <a:rPr lang="cs-CZ" dirty="0" smtClean="0"/>
              <a:t>Palce</a:t>
            </a:r>
          </a:p>
          <a:p>
            <a:r>
              <a:rPr lang="cs-CZ" dirty="0" smtClean="0"/>
              <a:t>Nebylo přesné. Víš proč?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admin\AppData\Local\Microsoft\Windows\Temporary Internet Files\Content.IE5\DE4CGPLA\MP9004264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494" y="2336499"/>
            <a:ext cx="1171441" cy="1612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K0O7W0UI\MC9003496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016387"/>
            <a:ext cx="987425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1Q76Y7GL\MC9004413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416" y="1827149"/>
            <a:ext cx="1315503" cy="1315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DE4CGPLA\MC9002979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929" y="4221088"/>
            <a:ext cx="1838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249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JEDNOTKA DÉLKY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Metr - značíme  1 m</a:t>
            </a:r>
            <a:endParaRPr lang="cs-CZ" dirty="0" smtClean="0"/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Co měříme na metry?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oberce, látky, záclony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ístnosti </a:t>
            </a:r>
            <a:endParaRPr lang="cs-CZ" dirty="0" smtClean="0"/>
          </a:p>
        </p:txBody>
      </p:sp>
      <p:pic>
        <p:nvPicPr>
          <p:cNvPr id="2051" name="Picture 3" descr="C:\Users\admin\AppData\Local\Microsoft\Windows\Temporary Internet Files\Content.IE5\DE4CGPLA\MC9002960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3863" y="2636913"/>
            <a:ext cx="1528729" cy="115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1Q76Y7GL\MC90043384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2251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dmin\AppData\Local\Microsoft\Windows\Temporary Internet Files\Content.IE5\DE4CGPLA\MC9003074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4494213"/>
            <a:ext cx="1828800" cy="9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768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JEDNOTKY DÉLKY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Decimetr 	1 dm</a:t>
            </a:r>
          </a:p>
          <a:p>
            <a:r>
              <a:rPr lang="cs-CZ" dirty="0" smtClean="0"/>
              <a:t>Centimetr 	1 cm</a:t>
            </a:r>
          </a:p>
          <a:p>
            <a:r>
              <a:rPr lang="cs-CZ" dirty="0" smtClean="0"/>
              <a:t>Milimetr		1 mm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1Q76Y7GL\MC90044128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253523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JX1WAKUB\MC9002321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88" y="3738856"/>
            <a:ext cx="2423740" cy="180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1251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VZDÁLENOSTI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měření větších vzdáleností používáme jednotku délky </a:t>
            </a:r>
            <a:r>
              <a:rPr lang="cs-CZ" dirty="0" smtClean="0">
                <a:solidFill>
                  <a:srgbClr val="FF0000"/>
                </a:solidFill>
              </a:rPr>
              <a:t>1 kilometr  1 km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Na kilometry měříme vzdálenosti mezi městy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 smtClean="0"/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83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PŘEVÁDĚNÍ JEDNOTEK DÉLKY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m = 10 dm</a:t>
            </a:r>
          </a:p>
          <a:p>
            <a:r>
              <a:rPr lang="cs-CZ" dirty="0" smtClean="0"/>
              <a:t>1 m  = 100 cm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1dm  =  10 cm</a:t>
            </a:r>
            <a:r>
              <a:rPr lang="cs-CZ" dirty="0" smtClean="0">
                <a:solidFill>
                  <a:srgbClr val="00B050"/>
                </a:solidFill>
              </a:rPr>
              <a:t>		1 cm = 10 mm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3098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výkladu učiva o jednotkách délky ve 2. ročníku. Žáci se seznamují s hlavními jednotkami délky a jejich využitím v praxi. Také se učí měřit pravítkem a odečítat délku v cm a mm.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obrázky:</a:t>
            </a:r>
          </a:p>
          <a:p>
            <a:r>
              <a:rPr lang="cs-CZ" dirty="0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148</Words>
  <Application>Microsoft Office PowerPoint</Application>
  <PresentationFormat>Předvádění na obrazovce (4:3)</PresentationFormat>
  <Paragraphs>38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MĚŘENÍ DÉLKY</vt:lpstr>
      <vt:lpstr>ZÁKLADNÍ JEDNOTKA DÉLKY</vt:lpstr>
      <vt:lpstr>DALŠÍ JEDNOTKY DÉLKY</vt:lpstr>
      <vt:lpstr>MĚŘENÍ VZDÁLENOSTI</vt:lpstr>
      <vt:lpstr>PŘEVÁDĚNÍ JEDNOTEK DÉLKY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25</cp:revision>
  <dcterms:created xsi:type="dcterms:W3CDTF">2011-06-20T10:40:08Z</dcterms:created>
  <dcterms:modified xsi:type="dcterms:W3CDTF">2013-04-02T16:19:26Z</dcterms:modified>
</cp:coreProperties>
</file>