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7" r:id="rId5"/>
    <p:sldId id="260" r:id="rId6"/>
    <p:sldId id="261" r:id="rId7"/>
    <p:sldId id="262" r:id="rId8"/>
    <p:sldId id="265" r:id="rId9"/>
    <p:sldId id="263" r:id="rId10"/>
    <p:sldId id="264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2B52D-277B-4CCE-A997-4B7ECA8FE8E9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B6AD9-471F-4DB0-9F58-2E3F15559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shreg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2B52D-277B-4CCE-A997-4B7ECA8FE8E9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B6AD9-471F-4DB0-9F58-2E3F15559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shreg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2B52D-277B-4CCE-A997-4B7ECA8FE8E9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B6AD9-471F-4DB0-9F58-2E3F15559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shreg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2B52D-277B-4CCE-A997-4B7ECA8FE8E9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B6AD9-471F-4DB0-9F58-2E3F15559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shreg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2B52D-277B-4CCE-A997-4B7ECA8FE8E9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B6AD9-471F-4DB0-9F58-2E3F15559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shreg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2B52D-277B-4CCE-A997-4B7ECA8FE8E9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B6AD9-471F-4DB0-9F58-2E3F15559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shreg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2B52D-277B-4CCE-A997-4B7ECA8FE8E9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B6AD9-471F-4DB0-9F58-2E3F15559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shreg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2B52D-277B-4CCE-A997-4B7ECA8FE8E9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B6AD9-471F-4DB0-9F58-2E3F15559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shreg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2B52D-277B-4CCE-A997-4B7ECA8FE8E9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B6AD9-471F-4DB0-9F58-2E3F15559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shreg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2B52D-277B-4CCE-A997-4B7ECA8FE8E9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B6AD9-471F-4DB0-9F58-2E3F15559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shreg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2B52D-277B-4CCE-A997-4B7ECA8FE8E9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B6AD9-471F-4DB0-9F58-2E3F15559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shreg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92B52D-277B-4CCE-A997-4B7ECA8FE8E9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B6AD9-471F-4DB0-9F58-2E3F15559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  <p:sndAc>
      <p:stSnd>
        <p:snd r:embed="rId13" name="cashreg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27.jpeg"/><Relationship Id="rId7" Type="http://schemas.openxmlformats.org/officeDocument/2006/relationships/image" Target="../media/image2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15.jpeg"/><Relationship Id="rId5" Type="http://schemas.openxmlformats.org/officeDocument/2006/relationships/image" Target="../media/image24.jpeg"/><Relationship Id="rId10" Type="http://schemas.openxmlformats.org/officeDocument/2006/relationships/image" Target="../media/image30.jpeg"/><Relationship Id="rId4" Type="http://schemas.openxmlformats.org/officeDocument/2006/relationships/image" Target="../media/image12.jpeg"/><Relationship Id="rId9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85728"/>
            <a:ext cx="8243918" cy="400052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NÁZEV ŠKOLY: SPECIÁLNÍ ZÁKLADNÍ ŠKOLA, LOUNY</a:t>
            </a:r>
            <a:br>
              <a:rPr lang="cs-CZ" sz="2400" dirty="0" smtClean="0"/>
            </a:br>
            <a:r>
              <a:rPr lang="cs-CZ" sz="2400" dirty="0" smtClean="0"/>
              <a:t>                          PODĚBRADOVA 640, PŘÍSPĚVKOVÁ 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           MGR. JANA ZELINKOVÁ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VY_32_INOVACE_10_NÁKUP </a:t>
            </a:r>
            <a:r>
              <a:rPr lang="cs-CZ" sz="2400" dirty="0" smtClean="0"/>
              <a:t>V DROGERII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TÉMA:              NÁKUP V DROGERII</a:t>
            </a:r>
            <a:br>
              <a:rPr lang="cs-CZ" sz="2400" dirty="0" smtClean="0"/>
            </a:br>
            <a:r>
              <a:rPr lang="cs-CZ" sz="2400" dirty="0" smtClean="0"/>
              <a:t>NÁZEV SADY:  </a:t>
            </a:r>
            <a:r>
              <a:rPr lang="cs-CZ" sz="2400" dirty="0" smtClean="0"/>
              <a:t>III. SPOLEČNOST </a:t>
            </a:r>
            <a:r>
              <a:rPr lang="cs-CZ" sz="2400" dirty="0" smtClean="0"/>
              <a:t>– HŠ</a:t>
            </a:r>
            <a:br>
              <a:rPr lang="cs-CZ" sz="2400" dirty="0" smtClean="0"/>
            </a:br>
            <a:r>
              <a:rPr lang="cs-CZ" sz="2400" dirty="0" smtClean="0"/>
              <a:t>ČÍSLO PROJEKTU: CZ.1.07/1.4.00/21.3407 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857760"/>
            <a:ext cx="6400800" cy="78104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000100" y="4643446"/>
            <a:ext cx="7007440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  <p:sndAc>
      <p:stSnd>
        <p:snd r:embed="rId2" name="cashreg.wav" builtIn="1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Prezentace je určena žákům </a:t>
            </a:r>
            <a:r>
              <a:rPr lang="cs-CZ" dirty="0" err="1" smtClean="0"/>
              <a:t>II.stupně</a:t>
            </a:r>
            <a:r>
              <a:rPr lang="cs-CZ" dirty="0" smtClean="0"/>
              <a:t> speciální školy k výkladu a procvičování učiva v předmětu společnost – péče o občana.</a:t>
            </a:r>
          </a:p>
          <a:p>
            <a:r>
              <a:rPr lang="cs-CZ" dirty="0" smtClean="0"/>
              <a:t>Žáci mohou uplatnit své vlastní zkušenosti s nákupem v drogerii. Zároveň se učí názvy úseků se zbožím a seznamují se s novými pojmy – názvy zboží.</a:t>
            </a:r>
          </a:p>
          <a:p>
            <a:r>
              <a:rPr lang="cs-CZ" dirty="0" smtClean="0"/>
              <a:t>Prezentace na interaktivní tabuli.</a:t>
            </a:r>
          </a:p>
          <a:p>
            <a:r>
              <a:rPr lang="cs-CZ" dirty="0" smtClean="0"/>
              <a:t>Inovace – interaktivní způsob učení.</a:t>
            </a:r>
          </a:p>
          <a:p>
            <a:r>
              <a:rPr lang="cs-CZ" dirty="0" smtClean="0"/>
              <a:t>Pomůcky – pero.</a:t>
            </a:r>
          </a:p>
          <a:p>
            <a:r>
              <a:rPr lang="cs-CZ" dirty="0" smtClean="0"/>
              <a:t>Žáci pracují společně. Poslední list může být vytisknut jako pracovní list, lze ho použít k opakování učiva na IT.</a:t>
            </a:r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cashreg.wav" builtIn="1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785794"/>
            <a:ext cx="8143932" cy="1200329"/>
          </a:xfrm>
          <a:prstGeom prst="rect">
            <a:avLst/>
          </a:prstGeom>
          <a:scene3d>
            <a:camera prst="perspectiveContrastingRightFacing"/>
            <a:lightRig rig="threePt" dir="t"/>
          </a:scene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7200" dirty="0" smtClean="0"/>
              <a:t>NÁKUP V DROGERII</a:t>
            </a:r>
            <a:endParaRPr lang="cs-CZ" sz="7200" dirty="0"/>
          </a:p>
        </p:txBody>
      </p:sp>
      <p:pic>
        <p:nvPicPr>
          <p:cNvPr id="1028" name="Picture 4" descr="C:\Users\HP\Desktop\800px-Dermatology_product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2214554"/>
            <a:ext cx="5664209" cy="4248157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571612"/>
            <a:ext cx="8072494" cy="452431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AHOJ,</a:t>
            </a:r>
          </a:p>
          <a:p>
            <a:r>
              <a:rPr lang="cs-CZ" sz="2400" dirty="0" smtClean="0"/>
              <a:t>                                  </a:t>
            </a:r>
          </a:p>
          <a:p>
            <a:r>
              <a:rPr lang="cs-CZ" sz="2400" dirty="0" smtClean="0"/>
              <a:t> JMENUJI SE ELIŠKA A MOC RÁDA CHODÍM NAKUPOVAT.</a:t>
            </a:r>
          </a:p>
          <a:p>
            <a:r>
              <a:rPr lang="cs-CZ" sz="2400" dirty="0" smtClean="0"/>
              <a:t> MAMINKA MĚ  ČASTO POSÍLÁ DO DROGERIE, KTERÁ  JE</a:t>
            </a:r>
          </a:p>
          <a:p>
            <a:r>
              <a:rPr lang="cs-CZ" sz="2400" dirty="0" smtClean="0"/>
              <a:t> NA NÁMĚSTÍ. </a:t>
            </a:r>
          </a:p>
          <a:p>
            <a:r>
              <a:rPr lang="cs-CZ" sz="2400" dirty="0" smtClean="0"/>
              <a:t> JE TAM SPOUSTA BAREVNÝCH LAHVIČEK A VOŇAVÝCH VĚCÍ, </a:t>
            </a:r>
          </a:p>
          <a:p>
            <a:r>
              <a:rPr lang="cs-CZ" sz="2400" dirty="0" smtClean="0"/>
              <a:t> KTERÉ DOMA POTŘEBUJEME. TAKÉ SI MŮŽU KOUPIT NĚCO PRO</a:t>
            </a:r>
          </a:p>
          <a:p>
            <a:r>
              <a:rPr lang="cs-CZ" sz="2400" dirty="0" smtClean="0"/>
              <a:t> SEBE.</a:t>
            </a:r>
          </a:p>
          <a:p>
            <a:r>
              <a:rPr lang="cs-CZ" sz="2400" dirty="0" smtClean="0"/>
              <a:t> ZPRVU JSEM NEVĚDĚLA, KDE CO KOUPÍM A TAK JSEM SE</a:t>
            </a:r>
          </a:p>
          <a:p>
            <a:r>
              <a:rPr lang="cs-CZ" sz="2400" dirty="0" smtClean="0"/>
              <a:t> MUSELA ZEPTAT PANÍ PRODAVAČKY, CO NĚKTERÉ NÁPISY</a:t>
            </a:r>
          </a:p>
          <a:p>
            <a:r>
              <a:rPr lang="cs-CZ" sz="2400" dirty="0" smtClean="0"/>
              <a:t> ZNAMENAJÍ A JAKÉ PŘÍPRAVKY NEBO PROSTŘEDKY TAM </a:t>
            </a:r>
          </a:p>
          <a:p>
            <a:r>
              <a:rPr lang="cs-CZ" sz="2400" dirty="0" smtClean="0"/>
              <a:t> NAJDU. </a:t>
            </a:r>
          </a:p>
        </p:txBody>
      </p:sp>
      <p:pic>
        <p:nvPicPr>
          <p:cNvPr id="5123" name="Picture 3" descr="C:\Users\HP\Desktop\MB90044036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214290"/>
            <a:ext cx="1928826" cy="192882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 spd="slow">
    <p:newsflash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596" y="642918"/>
            <a:ext cx="3022879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VLASOVÁ KOSMETIKA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1500174"/>
            <a:ext cx="670157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ŠAMPONY NA VLASY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BALZÁMY A KONDICIONÉRY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BARVY NA VLASY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LAKY ,TUŽIDLA  A GELY  NA ÚPRAVU VLASŮ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HŘEBENY, KARTÁČE </a:t>
            </a:r>
            <a:endParaRPr lang="cs-CZ" sz="2800" dirty="0"/>
          </a:p>
        </p:txBody>
      </p:sp>
      <p:pic>
        <p:nvPicPr>
          <p:cNvPr id="2050" name="Picture 2" descr="C:\Users\HP\Desktop\MB90021506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4000504"/>
            <a:ext cx="2286016" cy="228601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1" name="Picture 3" descr="C:\Users\HP\Desktop\MB90032549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36" y="428604"/>
            <a:ext cx="1828800" cy="18288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2" name="Picture 4" descr="C:\Users\HP\Desktop\MB900310258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29256" y="3786190"/>
            <a:ext cx="2357454" cy="23574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newsflash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00042"/>
            <a:ext cx="3440685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POTŘEBY DENNÍ HYGIENY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1357298"/>
            <a:ext cx="681109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PASTA NA ZUBY, KARTÁČEK, DENTÁLNÍ NITĚ,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MEZIZUBNÍ  KARTÁČKY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MÝDLA A SPRCHOVÉ GELY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PĚNY  A SOLI DO KOUPELE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HOUBY A ŽÍNKY </a:t>
            </a:r>
            <a:endParaRPr lang="cs-CZ" sz="2800" dirty="0"/>
          </a:p>
        </p:txBody>
      </p:sp>
      <p:pic>
        <p:nvPicPr>
          <p:cNvPr id="3075" name="Picture 3" descr="C:\Users\HP\Desktop\MB90039078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3643314"/>
            <a:ext cx="2571768" cy="257176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076" name="Picture 4" descr="C:\Users\HP\Desktop\MB90040425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30" y="571480"/>
            <a:ext cx="1828800" cy="18288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078" name="Picture 6" descr="C:\Users\HP\Desktop\MB900312546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86446" y="4143380"/>
            <a:ext cx="1971676" cy="197167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081" name="Picture 9" descr="C:\Users\HP\Desktop\MB900424379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43438" y="1857364"/>
            <a:ext cx="2143140" cy="21431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newsflash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71480"/>
            <a:ext cx="497424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KOSMETIKA  PRO ŽENY A PARFUMERIE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1142984"/>
            <a:ext cx="491423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400" dirty="0" smtClean="0"/>
              <a:t>KRÉMY NA OBLIČEJ , TĚLOVÁ MLÉKA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PLEŤOVÉ MASKY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PARFÉMY A TOALETNÍ VODY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PEELINGY, ČISTÍCÍ VODY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ZKRÁŠLOVACÍ KOSMETIKA </a:t>
            </a:r>
            <a:endParaRPr lang="cs-CZ" sz="2400" dirty="0"/>
          </a:p>
        </p:txBody>
      </p:sp>
      <p:pic>
        <p:nvPicPr>
          <p:cNvPr id="4099" name="Picture 3" descr="C:\Users\HP\Desktop\MB90033741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86552" y="357166"/>
            <a:ext cx="1500198" cy="150019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285720" y="3857628"/>
            <a:ext cx="3142270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KOSMETIKA PRO MUŽE </a:t>
            </a:r>
            <a:endParaRPr lang="cs-CZ" sz="2400" dirty="0"/>
          </a:p>
        </p:txBody>
      </p:sp>
      <p:pic>
        <p:nvPicPr>
          <p:cNvPr id="4100" name="Picture 4" descr="C:\Users\HP\Desktop\MB900337389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15180" y="4429132"/>
            <a:ext cx="1643074" cy="164307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4101" name="Picture 5" descr="C:\Users\HP\Desktop\MB90042762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4" y="4214818"/>
            <a:ext cx="1524018" cy="15240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285720" y="4643446"/>
            <a:ext cx="490057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PĚNY A GELY NA HOLENÍ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ŽILETKY A HOLÍCÍ STROJKY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VODY A BALZÁMY PO HOLENÍ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PÁNSKÉ PARFÉMY A TOALETNÍ VODY</a:t>
            </a:r>
            <a:endParaRPr lang="cs-CZ" sz="2400" dirty="0"/>
          </a:p>
        </p:txBody>
      </p:sp>
      <p:pic>
        <p:nvPicPr>
          <p:cNvPr id="1026" name="Picture 2" descr="C:\Users\HP\Desktop\MB900350029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57818" y="1142984"/>
            <a:ext cx="1123955" cy="112395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1027" name="Picture 3" descr="C:\Users\HP\Desktop\MB900337404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86512" y="2143116"/>
            <a:ext cx="1282698" cy="128269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 spd="slow">
    <p:newsflash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00042"/>
            <a:ext cx="2760692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smtClean="0"/>
              <a:t>DĚTSKÁ KOSMETIKA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1285860"/>
            <a:ext cx="59079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KRÉMY  A OLEJÍČKY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MÝDLA A ŠAMPONY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PAPÍROVÉ PLENKY, PŘEBALOVACÍ PODLOŽKY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LAHVIČKY, DUDLÍKY </a:t>
            </a:r>
            <a:endParaRPr lang="cs-CZ" sz="2400" dirty="0"/>
          </a:p>
        </p:txBody>
      </p:sp>
      <p:pic>
        <p:nvPicPr>
          <p:cNvPr id="3074" name="Picture 2" descr="C:\Users\HP\Desktop\MB9002939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286124"/>
            <a:ext cx="2286016" cy="228601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3075" name="Picture 3" descr="C:\Users\HP\Desktop\MB90030986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43240" y="2857496"/>
            <a:ext cx="2143140" cy="21431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3076" name="Picture 4" descr="C:\Users\HP\Desktop\MB900338468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72132" y="3143248"/>
            <a:ext cx="2500330" cy="250033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 spd="slow">
    <p:newsflash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428604"/>
            <a:ext cx="2628284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PRACÍ PROSTŘEDKY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142984"/>
            <a:ext cx="61297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PRÁŠKY A GELY NA PRANÍ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AVIVÁŽE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ODSTRAŇOVAČE SKVRN A BĚLÍCÍ PROSTŘEDKY</a:t>
            </a:r>
            <a:endParaRPr lang="cs-CZ" sz="2400" dirty="0"/>
          </a:p>
        </p:txBody>
      </p:sp>
      <p:pic>
        <p:nvPicPr>
          <p:cNvPr id="5122" name="Picture 2" descr="C:\Users\HP\Desktop\MB90028035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428604"/>
            <a:ext cx="1828800" cy="18288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285720" y="3000372"/>
            <a:ext cx="1976823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MYTÍ NÁDOBÍ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3786190"/>
            <a:ext cx="49177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PŘÍPRAVKY NA RUČNÍ MYTÍ NÁDOBÍ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PŘÍPRAVKY DO MYČKY </a:t>
            </a:r>
            <a:endParaRPr lang="cs-CZ" sz="2400" dirty="0"/>
          </a:p>
        </p:txBody>
      </p:sp>
      <p:pic>
        <p:nvPicPr>
          <p:cNvPr id="5123" name="Picture 3" descr="C:\Users\HP\Desktop\MB90028036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4810" y="4357694"/>
            <a:ext cx="1828800" cy="18288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5124" name="Picture 4" descr="C:\Users\HP\Desktop\MB900290178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388" y="3357562"/>
            <a:ext cx="1828800" cy="18288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newsflash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3" y="285728"/>
            <a:ext cx="4429156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ÚKLIDOVÉ A ČISTÍCÍ PROSTŘEDKY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4282" y="1071546"/>
            <a:ext cx="600670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MYCÍ PROSTŘEDKY NA PODLAHY, DO KOUPELNY, SAVO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LEŠTĚNKY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SMETÁKY, LOPATKY, HADRY NA VYTÍRÁNÍ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VŮNĚ DO BYTU I NA WC</a:t>
            </a:r>
          </a:p>
          <a:p>
            <a:endParaRPr lang="cs-CZ" sz="2000" dirty="0"/>
          </a:p>
        </p:txBody>
      </p:sp>
      <p:pic>
        <p:nvPicPr>
          <p:cNvPr id="2050" name="Picture 2" descr="C:\Users\HP\Desktop\MB90031270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2143116"/>
            <a:ext cx="1643074" cy="164307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051" name="Picture 3" descr="C:\Users\HP\Desktop\MB90044858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1357298"/>
            <a:ext cx="1714512" cy="171451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052" name="Picture 4" descr="C:\Users\HP\Desktop\MB90041605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2330" y="214290"/>
            <a:ext cx="1543048" cy="1543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285720" y="4643446"/>
            <a:ext cx="479541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TOALETNÍ PAPÍR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RŮZNÉ DRUHY UBROUSKŮ A KAPESNÍČKŮ 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PAPÍROVÉ UTĚRKY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SVÍČKY, VONNÉ TYČINKY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4143380"/>
            <a:ext cx="7572428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DALŠÍ POTŘEBY, KTERÉ MŮŽEME KOUPIT V DROGERII</a:t>
            </a:r>
            <a:endParaRPr lang="cs-CZ" sz="2400" dirty="0"/>
          </a:p>
        </p:txBody>
      </p:sp>
      <p:pic>
        <p:nvPicPr>
          <p:cNvPr id="2053" name="Picture 5" descr="C:\Users\HP\Desktop\MB900013021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14942" y="4929198"/>
            <a:ext cx="1316052" cy="131605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054" name="Picture 6" descr="C:\Users\HP\Desktop\MB900402403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00892" y="4786322"/>
            <a:ext cx="1500166" cy="150016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 spd="slow">
    <p:newsflash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14290"/>
            <a:ext cx="928694" cy="92869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357290" y="428604"/>
            <a:ext cx="6414128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ELIŠKA KOUPILA V DROGERII NÁSLEDUJÍCÍ ZBOŽÍ.</a:t>
            </a:r>
          </a:p>
          <a:p>
            <a:r>
              <a:rPr lang="cs-CZ" dirty="0" smtClean="0"/>
              <a:t>PŘIŘAĎ, VE KTERÉM ÚSEKU DROGERIE HO VYBRALA. POUŽIJ PERO. </a:t>
            </a:r>
            <a:endParaRPr lang="cs-CZ" dirty="0"/>
          </a:p>
        </p:txBody>
      </p:sp>
      <p:pic>
        <p:nvPicPr>
          <p:cNvPr id="4101" name="Picture 5" descr="C:\Users\HP\Desktop\MB900337389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1285860"/>
            <a:ext cx="1143008" cy="114300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102" name="Picture 6" descr="C:\Users\HP\Desktop\MB90041605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15206" y="2571744"/>
            <a:ext cx="1143008" cy="114300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106" name="Picture 10" descr="C:\Users\HP\Desktop\MB900325494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15206" y="1214422"/>
            <a:ext cx="1143008" cy="114300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107" name="Picture 11" descr="C:\Users\HP\Desktop\MB900412656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596" y="2571744"/>
            <a:ext cx="1143008" cy="114300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109" name="Picture 13" descr="C:\Users\HP\Desktop\MB900448582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8596" y="3857628"/>
            <a:ext cx="1143008" cy="114300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111" name="Picture 15" descr="C:\Users\HP\Desktop\MB900441808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28596" y="5143512"/>
            <a:ext cx="1143008" cy="114300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112" name="Picture 16" descr="C:\Users\HP\Desktop\MB900301274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215206" y="3929066"/>
            <a:ext cx="1143008" cy="114300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113" name="Picture 17" descr="C:\Users\HP\Desktop\MB900337404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215206" y="5214950"/>
            <a:ext cx="1146185" cy="114618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20" name="TextovéPole 19"/>
          <p:cNvSpPr txBox="1"/>
          <p:nvPr/>
        </p:nvSpPr>
        <p:spPr>
          <a:xfrm>
            <a:off x="3143240" y="2285992"/>
            <a:ext cx="250033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KOSMETIKA PRO MUŽE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43240" y="1643050"/>
            <a:ext cx="250033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VLASOVÁ KOSMETIKA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57488" y="2928934"/>
            <a:ext cx="3294235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ÚKLIDOVÉ A ČISTÍCÍ PROSTŘEDKY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43240" y="3571876"/>
            <a:ext cx="257176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POTŘEBY DENNÍ HYGIENY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71868" y="4357694"/>
            <a:ext cx="150019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KOSMETIKA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00430" y="5072074"/>
            <a:ext cx="178595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MYTÍ NÁDOBÍ </a:t>
            </a:r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1000108"/>
            <a:ext cx="81439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DROGERIE  - NEUVEDEN. </a:t>
            </a:r>
            <a:r>
              <a:rPr lang="cs-CZ" i="1" dirty="0" smtClean="0"/>
              <a:t>DROGERIE - WIKIPEDIE</a:t>
            </a:r>
            <a:r>
              <a:rPr lang="cs-CZ" dirty="0" smtClean="0"/>
              <a:t> [online]. Dostupný na WWW: http://cs.wikipedia.org/wiki/Soubor:Dermatology_products.jpg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4282" y="500042"/>
            <a:ext cx="19493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ZDROJE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2000240"/>
            <a:ext cx="4018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KLIPARTY - http://office.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2643182"/>
            <a:ext cx="2889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 citováno </a:t>
            </a:r>
            <a:r>
              <a:rPr lang="cs-CZ" smtClean="0"/>
              <a:t>[</a:t>
            </a:r>
            <a:r>
              <a:rPr lang="cs-CZ" smtClean="0"/>
              <a:t>2012-09-03</a:t>
            </a:r>
            <a:r>
              <a:rPr lang="cs-CZ" dirty="0" smtClean="0"/>
              <a:t>]. </a:t>
            </a:r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4">
      <a:dk1>
        <a:sysClr val="windowText" lastClr="000000"/>
      </a:dk1>
      <a:lt1>
        <a:srgbClr val="FFFF00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460</Words>
  <Application>Microsoft Office PowerPoint</Application>
  <PresentationFormat>Předvádění na obrazovce (4:3)</PresentationFormat>
  <Paragraphs>78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SPECIÁLNÍ ZÁKLADNÍ ŠKOLA, LOUNY                           PODĚBRADOVA 640, PŘÍSPĚVKOVÁ ORGANIZACE  AUTOR:            MGR. JANA ZELINKOVÁ  NÁZEV MATERIÁLU: VY_32_INOVACE_10_NÁKUP V DROGERII  TÉMA:              NÁKUP V DROGERII NÁZEV SADY:  III. SPOLEČNOST – HŠ ČÍSLO PROJEKTU: CZ.1.07/1.4.00/21.3407 </vt:lpstr>
      <vt:lpstr>Anotace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18</cp:revision>
  <dcterms:created xsi:type="dcterms:W3CDTF">2013-03-12T18:27:04Z</dcterms:created>
  <dcterms:modified xsi:type="dcterms:W3CDTF">2013-03-26T16:15:16Z</dcterms:modified>
</cp:coreProperties>
</file>