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57" r:id="rId4"/>
    <p:sldId id="259" r:id="rId5"/>
    <p:sldId id="260" r:id="rId6"/>
    <p:sldId id="261" r:id="rId7"/>
    <p:sldId id="264" r:id="rId8"/>
    <p:sldId id="263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15E66F-B71A-4085-A2A1-4300015CE58F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F2BE7395-FE78-4028-9011-703E8C6B0B38}">
      <dgm:prSet phldrT="[Text]"/>
      <dgm:spPr/>
      <dgm:t>
        <a:bodyPr/>
        <a:lstStyle/>
        <a:p>
          <a:r>
            <a:rPr lang="cs-CZ" dirty="0" smtClean="0"/>
            <a:t>8.STOLETÍ</a:t>
          </a:r>
          <a:endParaRPr lang="cs-CZ" dirty="0"/>
        </a:p>
      </dgm:t>
    </dgm:pt>
    <dgm:pt modelId="{2A3810C5-8CAF-42EE-85E3-3C60AF449D1F}" type="parTrans" cxnId="{57EE8D39-E382-48C1-83D3-8DC3F43B5677}">
      <dgm:prSet/>
      <dgm:spPr/>
      <dgm:t>
        <a:bodyPr/>
        <a:lstStyle/>
        <a:p>
          <a:endParaRPr lang="cs-CZ"/>
        </a:p>
      </dgm:t>
    </dgm:pt>
    <dgm:pt modelId="{EF606CF4-C72C-4BBB-955A-FFEDDC0E56C4}" type="sibTrans" cxnId="{57EE8D39-E382-48C1-83D3-8DC3F43B5677}">
      <dgm:prSet/>
      <dgm:spPr/>
      <dgm:t>
        <a:bodyPr/>
        <a:lstStyle/>
        <a:p>
          <a:endParaRPr lang="cs-CZ"/>
        </a:p>
      </dgm:t>
    </dgm:pt>
    <dgm:pt modelId="{A10F2D66-B515-4A19-BDA3-B2D91A5F9218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9.STOLETÍ</a:t>
          </a:r>
          <a:endParaRPr lang="cs-CZ" dirty="0"/>
        </a:p>
      </dgm:t>
    </dgm:pt>
    <dgm:pt modelId="{B1775451-B4AD-45D6-A232-2EFDA3766464}" type="parTrans" cxnId="{1AB61256-E0E5-44D1-9BB0-B67F7B656791}">
      <dgm:prSet/>
      <dgm:spPr/>
      <dgm:t>
        <a:bodyPr/>
        <a:lstStyle/>
        <a:p>
          <a:endParaRPr lang="cs-CZ"/>
        </a:p>
      </dgm:t>
    </dgm:pt>
    <dgm:pt modelId="{457D321B-0704-4B7F-9635-ECD9B51F237F}" type="sibTrans" cxnId="{1AB61256-E0E5-44D1-9BB0-B67F7B656791}">
      <dgm:prSet/>
      <dgm:spPr/>
      <dgm:t>
        <a:bodyPr/>
        <a:lstStyle/>
        <a:p>
          <a:endParaRPr lang="cs-CZ"/>
        </a:p>
      </dgm:t>
    </dgm:pt>
    <dgm:pt modelId="{3C6C57C2-2809-478B-A468-DEDF66EE9520}">
      <dgm:prSet phldrT="[Text]"/>
      <dgm:spPr/>
      <dgm:t>
        <a:bodyPr/>
        <a:lstStyle/>
        <a:p>
          <a:r>
            <a:rPr lang="cs-CZ" dirty="0" smtClean="0"/>
            <a:t>10.STOLETÍ</a:t>
          </a:r>
          <a:endParaRPr lang="cs-CZ" dirty="0"/>
        </a:p>
      </dgm:t>
    </dgm:pt>
    <dgm:pt modelId="{61EC391D-B014-4ACB-8667-76DE7E9B56A1}" type="parTrans" cxnId="{CA97AC01-1DD9-4065-A04A-AA03AD23D5F5}">
      <dgm:prSet/>
      <dgm:spPr/>
      <dgm:t>
        <a:bodyPr/>
        <a:lstStyle/>
        <a:p>
          <a:endParaRPr lang="cs-CZ"/>
        </a:p>
      </dgm:t>
    </dgm:pt>
    <dgm:pt modelId="{64001983-A731-48A7-8C97-85B298543232}" type="sibTrans" cxnId="{CA97AC01-1DD9-4065-A04A-AA03AD23D5F5}">
      <dgm:prSet/>
      <dgm:spPr/>
      <dgm:t>
        <a:bodyPr/>
        <a:lstStyle/>
        <a:p>
          <a:endParaRPr lang="cs-CZ"/>
        </a:p>
      </dgm:t>
    </dgm:pt>
    <dgm:pt modelId="{732C4FE7-0388-43DD-A05A-2E69C1AFFEAB}" type="pres">
      <dgm:prSet presAssocID="{D815E66F-B71A-4085-A2A1-4300015CE58F}" presName="Name0" presStyleCnt="0">
        <dgm:presLayoutVars>
          <dgm:dir/>
          <dgm:animLvl val="lvl"/>
          <dgm:resizeHandles val="exact"/>
        </dgm:presLayoutVars>
      </dgm:prSet>
      <dgm:spPr/>
    </dgm:pt>
    <dgm:pt modelId="{1E19D455-E508-48D2-BDA1-AB26850725B7}" type="pres">
      <dgm:prSet presAssocID="{D815E66F-B71A-4085-A2A1-4300015CE58F}" presName="dummy" presStyleCnt="0"/>
      <dgm:spPr/>
    </dgm:pt>
    <dgm:pt modelId="{0AC4169B-E0B8-4C24-8693-E6DDA19ABF98}" type="pres">
      <dgm:prSet presAssocID="{D815E66F-B71A-4085-A2A1-4300015CE58F}" presName="linH" presStyleCnt="0"/>
      <dgm:spPr/>
    </dgm:pt>
    <dgm:pt modelId="{FAADE0BE-DB27-495F-B16A-505436E0AEC8}" type="pres">
      <dgm:prSet presAssocID="{D815E66F-B71A-4085-A2A1-4300015CE58F}" presName="padding1" presStyleCnt="0"/>
      <dgm:spPr/>
    </dgm:pt>
    <dgm:pt modelId="{E127095F-02B3-4A07-BEB1-0C24A6913165}" type="pres">
      <dgm:prSet presAssocID="{F2BE7395-FE78-4028-9011-703E8C6B0B38}" presName="linV" presStyleCnt="0"/>
      <dgm:spPr/>
    </dgm:pt>
    <dgm:pt modelId="{A0971DF0-BCFD-428C-B0E8-129AA12F9C42}" type="pres">
      <dgm:prSet presAssocID="{F2BE7395-FE78-4028-9011-703E8C6B0B38}" presName="spVertical1" presStyleCnt="0"/>
      <dgm:spPr/>
    </dgm:pt>
    <dgm:pt modelId="{902AB585-4683-4A0D-9185-81FA98F92774}" type="pres">
      <dgm:prSet presAssocID="{F2BE7395-FE78-4028-9011-703E8C6B0B38}" presName="parTx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F5D78-150C-4C2E-B533-C9382D450DF8}" type="pres">
      <dgm:prSet presAssocID="{F2BE7395-FE78-4028-9011-703E8C6B0B38}" presName="spVertical2" presStyleCnt="0"/>
      <dgm:spPr/>
    </dgm:pt>
    <dgm:pt modelId="{D0FE4245-3BBC-4BF1-9FC7-A287AF400DE9}" type="pres">
      <dgm:prSet presAssocID="{F2BE7395-FE78-4028-9011-703E8C6B0B38}" presName="spVertical3" presStyleCnt="0"/>
      <dgm:spPr/>
    </dgm:pt>
    <dgm:pt modelId="{BCE5F892-E361-4A04-B131-76E1D7CEA5FC}" type="pres">
      <dgm:prSet presAssocID="{EF606CF4-C72C-4BBB-955A-FFEDDC0E56C4}" presName="space" presStyleCnt="0"/>
      <dgm:spPr/>
    </dgm:pt>
    <dgm:pt modelId="{D91B9454-BFB2-4F40-945E-479BB81DAE81}" type="pres">
      <dgm:prSet presAssocID="{A10F2D66-B515-4A19-BDA3-B2D91A5F9218}" presName="linV" presStyleCnt="0"/>
      <dgm:spPr/>
    </dgm:pt>
    <dgm:pt modelId="{994C0338-F8B7-4708-8628-FAB7A6DC47E2}" type="pres">
      <dgm:prSet presAssocID="{A10F2D66-B515-4A19-BDA3-B2D91A5F9218}" presName="spVertical1" presStyleCnt="0"/>
      <dgm:spPr/>
    </dgm:pt>
    <dgm:pt modelId="{FEA48685-69D2-4FFB-897F-83F587D883B7}" type="pres">
      <dgm:prSet presAssocID="{A10F2D66-B515-4A19-BDA3-B2D91A5F9218}" presName="parTx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CC6604-F740-468E-98FC-37F652F300CA}" type="pres">
      <dgm:prSet presAssocID="{A10F2D66-B515-4A19-BDA3-B2D91A5F9218}" presName="spVertical2" presStyleCnt="0"/>
      <dgm:spPr/>
    </dgm:pt>
    <dgm:pt modelId="{B9614C61-8A2C-49E5-8464-BE7E2A41A9A8}" type="pres">
      <dgm:prSet presAssocID="{A10F2D66-B515-4A19-BDA3-B2D91A5F9218}" presName="spVertical3" presStyleCnt="0"/>
      <dgm:spPr/>
    </dgm:pt>
    <dgm:pt modelId="{A521598A-D37A-49C3-AB43-29C4583286E8}" type="pres">
      <dgm:prSet presAssocID="{457D321B-0704-4B7F-9635-ECD9B51F237F}" presName="space" presStyleCnt="0"/>
      <dgm:spPr/>
    </dgm:pt>
    <dgm:pt modelId="{59C8A7C2-CD2B-41A9-8310-2F8641D894EA}" type="pres">
      <dgm:prSet presAssocID="{3C6C57C2-2809-478B-A468-DEDF66EE9520}" presName="linV" presStyleCnt="0"/>
      <dgm:spPr/>
    </dgm:pt>
    <dgm:pt modelId="{A68EE1E6-EF2F-48AB-9D65-D05EB73B77BA}" type="pres">
      <dgm:prSet presAssocID="{3C6C57C2-2809-478B-A468-DEDF66EE9520}" presName="spVertical1" presStyleCnt="0"/>
      <dgm:spPr/>
    </dgm:pt>
    <dgm:pt modelId="{7AC61C5D-6816-4EF8-8BE8-1F345806B312}" type="pres">
      <dgm:prSet presAssocID="{3C6C57C2-2809-478B-A468-DEDF66EE9520}" presName="parTx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51C67B-0BCC-4530-9A30-2D0E8247333A}" type="pres">
      <dgm:prSet presAssocID="{3C6C57C2-2809-478B-A468-DEDF66EE9520}" presName="spVertical2" presStyleCnt="0"/>
      <dgm:spPr/>
    </dgm:pt>
    <dgm:pt modelId="{474C92E0-5F2E-44A8-8530-8E9A4C14B2BF}" type="pres">
      <dgm:prSet presAssocID="{3C6C57C2-2809-478B-A468-DEDF66EE9520}" presName="spVertical3" presStyleCnt="0"/>
      <dgm:spPr/>
    </dgm:pt>
    <dgm:pt modelId="{504C533C-E781-4416-B3C2-0DF0A38E9273}" type="pres">
      <dgm:prSet presAssocID="{D815E66F-B71A-4085-A2A1-4300015CE58F}" presName="padding2" presStyleCnt="0"/>
      <dgm:spPr/>
    </dgm:pt>
    <dgm:pt modelId="{3929973D-5C5B-4FA9-A26A-AAA1688E3993}" type="pres">
      <dgm:prSet presAssocID="{D815E66F-B71A-4085-A2A1-4300015CE58F}" presName="negArrow" presStyleCnt="0"/>
      <dgm:spPr/>
    </dgm:pt>
    <dgm:pt modelId="{3041A092-8E97-4615-82C9-B0A11FF11854}" type="pres">
      <dgm:prSet presAssocID="{D815E66F-B71A-4085-A2A1-4300015CE58F}" presName="backgroundArrow" presStyleLbl="node1" presStyleIdx="0" presStyleCnt="1"/>
      <dgm:spPr/>
    </dgm:pt>
  </dgm:ptLst>
  <dgm:cxnLst>
    <dgm:cxn modelId="{D088F657-FDA8-430B-9060-74AB34909D31}" type="presOf" srcId="{F2BE7395-FE78-4028-9011-703E8C6B0B38}" destId="{902AB585-4683-4A0D-9185-81FA98F92774}" srcOrd="0" destOrd="0" presId="urn:microsoft.com/office/officeart/2005/8/layout/hProcess3"/>
    <dgm:cxn modelId="{6910E107-E29A-48CB-8137-A23CD1F13F20}" type="presOf" srcId="{3C6C57C2-2809-478B-A468-DEDF66EE9520}" destId="{7AC61C5D-6816-4EF8-8BE8-1F345806B312}" srcOrd="0" destOrd="0" presId="urn:microsoft.com/office/officeart/2005/8/layout/hProcess3"/>
    <dgm:cxn modelId="{CA97AC01-1DD9-4065-A04A-AA03AD23D5F5}" srcId="{D815E66F-B71A-4085-A2A1-4300015CE58F}" destId="{3C6C57C2-2809-478B-A468-DEDF66EE9520}" srcOrd="2" destOrd="0" parTransId="{61EC391D-B014-4ACB-8667-76DE7E9B56A1}" sibTransId="{64001983-A731-48A7-8C97-85B298543232}"/>
    <dgm:cxn modelId="{57EE8D39-E382-48C1-83D3-8DC3F43B5677}" srcId="{D815E66F-B71A-4085-A2A1-4300015CE58F}" destId="{F2BE7395-FE78-4028-9011-703E8C6B0B38}" srcOrd="0" destOrd="0" parTransId="{2A3810C5-8CAF-42EE-85E3-3C60AF449D1F}" sibTransId="{EF606CF4-C72C-4BBB-955A-FFEDDC0E56C4}"/>
    <dgm:cxn modelId="{F6F57B1B-8F13-42A3-975F-E9032C4FE773}" type="presOf" srcId="{D815E66F-B71A-4085-A2A1-4300015CE58F}" destId="{732C4FE7-0388-43DD-A05A-2E69C1AFFEAB}" srcOrd="0" destOrd="0" presId="urn:microsoft.com/office/officeart/2005/8/layout/hProcess3"/>
    <dgm:cxn modelId="{1AB61256-E0E5-44D1-9BB0-B67F7B656791}" srcId="{D815E66F-B71A-4085-A2A1-4300015CE58F}" destId="{A10F2D66-B515-4A19-BDA3-B2D91A5F9218}" srcOrd="1" destOrd="0" parTransId="{B1775451-B4AD-45D6-A232-2EFDA3766464}" sibTransId="{457D321B-0704-4B7F-9635-ECD9B51F237F}"/>
    <dgm:cxn modelId="{AE8902AD-B6D2-4364-A6F0-FB4CE0861E1F}" type="presOf" srcId="{A10F2D66-B515-4A19-BDA3-B2D91A5F9218}" destId="{FEA48685-69D2-4FFB-897F-83F587D883B7}" srcOrd="0" destOrd="0" presId="urn:microsoft.com/office/officeart/2005/8/layout/hProcess3"/>
    <dgm:cxn modelId="{B0CFE811-9505-4015-B065-4F1654588EE5}" type="presParOf" srcId="{732C4FE7-0388-43DD-A05A-2E69C1AFFEAB}" destId="{1E19D455-E508-48D2-BDA1-AB26850725B7}" srcOrd="0" destOrd="0" presId="urn:microsoft.com/office/officeart/2005/8/layout/hProcess3"/>
    <dgm:cxn modelId="{C64169D8-DFAB-474C-BC48-BF15A166B52C}" type="presParOf" srcId="{732C4FE7-0388-43DD-A05A-2E69C1AFFEAB}" destId="{0AC4169B-E0B8-4C24-8693-E6DDA19ABF98}" srcOrd="1" destOrd="0" presId="urn:microsoft.com/office/officeart/2005/8/layout/hProcess3"/>
    <dgm:cxn modelId="{EFA50FA6-2DFF-4D30-85E7-6C9967F23DD0}" type="presParOf" srcId="{0AC4169B-E0B8-4C24-8693-E6DDA19ABF98}" destId="{FAADE0BE-DB27-495F-B16A-505436E0AEC8}" srcOrd="0" destOrd="0" presId="urn:microsoft.com/office/officeart/2005/8/layout/hProcess3"/>
    <dgm:cxn modelId="{300F508C-5D4F-4DDE-8747-D36B91F87658}" type="presParOf" srcId="{0AC4169B-E0B8-4C24-8693-E6DDA19ABF98}" destId="{E127095F-02B3-4A07-BEB1-0C24A6913165}" srcOrd="1" destOrd="0" presId="urn:microsoft.com/office/officeart/2005/8/layout/hProcess3"/>
    <dgm:cxn modelId="{EAD62072-5F7D-4065-B92F-5C213E57F5DE}" type="presParOf" srcId="{E127095F-02B3-4A07-BEB1-0C24A6913165}" destId="{A0971DF0-BCFD-428C-B0E8-129AA12F9C42}" srcOrd="0" destOrd="0" presId="urn:microsoft.com/office/officeart/2005/8/layout/hProcess3"/>
    <dgm:cxn modelId="{AEAE252C-5F14-4DC5-9E51-BD1CAE4CCA1F}" type="presParOf" srcId="{E127095F-02B3-4A07-BEB1-0C24A6913165}" destId="{902AB585-4683-4A0D-9185-81FA98F92774}" srcOrd="1" destOrd="0" presId="urn:microsoft.com/office/officeart/2005/8/layout/hProcess3"/>
    <dgm:cxn modelId="{8E495495-ED29-410C-B556-EFAE51DE62A7}" type="presParOf" srcId="{E127095F-02B3-4A07-BEB1-0C24A6913165}" destId="{4D3F5D78-150C-4C2E-B533-C9382D450DF8}" srcOrd="2" destOrd="0" presId="urn:microsoft.com/office/officeart/2005/8/layout/hProcess3"/>
    <dgm:cxn modelId="{A5D53599-1A9C-46C2-B1A3-559B56D6AF30}" type="presParOf" srcId="{E127095F-02B3-4A07-BEB1-0C24A6913165}" destId="{D0FE4245-3BBC-4BF1-9FC7-A287AF400DE9}" srcOrd="3" destOrd="0" presId="urn:microsoft.com/office/officeart/2005/8/layout/hProcess3"/>
    <dgm:cxn modelId="{4550680C-35CB-4E95-B658-8C281EC6F29C}" type="presParOf" srcId="{0AC4169B-E0B8-4C24-8693-E6DDA19ABF98}" destId="{BCE5F892-E361-4A04-B131-76E1D7CEA5FC}" srcOrd="2" destOrd="0" presId="urn:microsoft.com/office/officeart/2005/8/layout/hProcess3"/>
    <dgm:cxn modelId="{DAE8173A-DB19-4B92-B3E3-C7C0328DB15A}" type="presParOf" srcId="{0AC4169B-E0B8-4C24-8693-E6DDA19ABF98}" destId="{D91B9454-BFB2-4F40-945E-479BB81DAE81}" srcOrd="3" destOrd="0" presId="urn:microsoft.com/office/officeart/2005/8/layout/hProcess3"/>
    <dgm:cxn modelId="{772B60FF-0EE4-4867-8173-ADC8ADCA4212}" type="presParOf" srcId="{D91B9454-BFB2-4F40-945E-479BB81DAE81}" destId="{994C0338-F8B7-4708-8628-FAB7A6DC47E2}" srcOrd="0" destOrd="0" presId="urn:microsoft.com/office/officeart/2005/8/layout/hProcess3"/>
    <dgm:cxn modelId="{0D217FCB-7228-4EE6-8510-340E083AD0D5}" type="presParOf" srcId="{D91B9454-BFB2-4F40-945E-479BB81DAE81}" destId="{FEA48685-69D2-4FFB-897F-83F587D883B7}" srcOrd="1" destOrd="0" presId="urn:microsoft.com/office/officeart/2005/8/layout/hProcess3"/>
    <dgm:cxn modelId="{D1B8C061-2E97-4B34-9504-E2904F551B4E}" type="presParOf" srcId="{D91B9454-BFB2-4F40-945E-479BB81DAE81}" destId="{ACCC6604-F740-468E-98FC-37F652F300CA}" srcOrd="2" destOrd="0" presId="urn:microsoft.com/office/officeart/2005/8/layout/hProcess3"/>
    <dgm:cxn modelId="{A31EF48E-8FA9-4CBE-9BAA-60F7FB030B04}" type="presParOf" srcId="{D91B9454-BFB2-4F40-945E-479BB81DAE81}" destId="{B9614C61-8A2C-49E5-8464-BE7E2A41A9A8}" srcOrd="3" destOrd="0" presId="urn:microsoft.com/office/officeart/2005/8/layout/hProcess3"/>
    <dgm:cxn modelId="{5D28798D-70F8-4D3F-AA7F-46730F3C6171}" type="presParOf" srcId="{0AC4169B-E0B8-4C24-8693-E6DDA19ABF98}" destId="{A521598A-D37A-49C3-AB43-29C4583286E8}" srcOrd="4" destOrd="0" presId="urn:microsoft.com/office/officeart/2005/8/layout/hProcess3"/>
    <dgm:cxn modelId="{62D3D3D2-CAD2-47BA-8B8C-EF70E746B386}" type="presParOf" srcId="{0AC4169B-E0B8-4C24-8693-E6DDA19ABF98}" destId="{59C8A7C2-CD2B-41A9-8310-2F8641D894EA}" srcOrd="5" destOrd="0" presId="urn:microsoft.com/office/officeart/2005/8/layout/hProcess3"/>
    <dgm:cxn modelId="{98A125E3-B197-4703-B010-6ABF57521AB5}" type="presParOf" srcId="{59C8A7C2-CD2B-41A9-8310-2F8641D894EA}" destId="{A68EE1E6-EF2F-48AB-9D65-D05EB73B77BA}" srcOrd="0" destOrd="0" presId="urn:microsoft.com/office/officeart/2005/8/layout/hProcess3"/>
    <dgm:cxn modelId="{4A1BB7BE-6E89-4220-B0D9-770AD404AF29}" type="presParOf" srcId="{59C8A7C2-CD2B-41A9-8310-2F8641D894EA}" destId="{7AC61C5D-6816-4EF8-8BE8-1F345806B312}" srcOrd="1" destOrd="0" presId="urn:microsoft.com/office/officeart/2005/8/layout/hProcess3"/>
    <dgm:cxn modelId="{E40C47B4-D3B0-42AB-B5AC-FDEE87A367E9}" type="presParOf" srcId="{59C8A7C2-CD2B-41A9-8310-2F8641D894EA}" destId="{BE51C67B-0BCC-4530-9A30-2D0E8247333A}" srcOrd="2" destOrd="0" presId="urn:microsoft.com/office/officeart/2005/8/layout/hProcess3"/>
    <dgm:cxn modelId="{3D62D704-7CB2-470B-AC7F-F73524F27F17}" type="presParOf" srcId="{59C8A7C2-CD2B-41A9-8310-2F8641D894EA}" destId="{474C92E0-5F2E-44A8-8530-8E9A4C14B2BF}" srcOrd="3" destOrd="0" presId="urn:microsoft.com/office/officeart/2005/8/layout/hProcess3"/>
    <dgm:cxn modelId="{1454F803-74DA-465E-907C-80584B0944F0}" type="presParOf" srcId="{0AC4169B-E0B8-4C24-8693-E6DDA19ABF98}" destId="{504C533C-E781-4416-B3C2-0DF0A38E9273}" srcOrd="6" destOrd="0" presId="urn:microsoft.com/office/officeart/2005/8/layout/hProcess3"/>
    <dgm:cxn modelId="{9343CC37-133A-459C-8F0F-26282E4A584C}" type="presParOf" srcId="{0AC4169B-E0B8-4C24-8693-E6DDA19ABF98}" destId="{3929973D-5C5B-4FA9-A26A-AAA1688E3993}" srcOrd="7" destOrd="0" presId="urn:microsoft.com/office/officeart/2005/8/layout/hProcess3"/>
    <dgm:cxn modelId="{E476F7C0-993D-477E-AF58-B4669B335BD7}" type="presParOf" srcId="{0AC4169B-E0B8-4C24-8693-E6DDA19ABF98}" destId="{3041A092-8E97-4615-82C9-B0A11FF11854}" srcOrd="8" destOrd="0" presId="urn:microsoft.com/office/officeart/2005/8/layout/hProcess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hammer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hammer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59EB143-AD33-4D9F-8AE5-4D2605112D0D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C5B321-FED3-46F3-B0F0-D7E8555957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 dir="d"/>
    <p:sndAc>
      <p:stSnd>
        <p:snd r:embed="rId13" name="hammer.wav" builtIn="1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eat_moravia_svatopluk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57290" y="5286388"/>
            <a:ext cx="5929354" cy="57150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357166"/>
            <a:ext cx="8458200" cy="4357718"/>
          </a:xfrm>
        </p:spPr>
        <p:txBody>
          <a:bodyPr>
            <a:normAutofit fontScale="77500" lnSpcReduction="20000"/>
          </a:bodyPr>
          <a:lstStyle/>
          <a:p>
            <a:r>
              <a:rPr lang="cs-CZ" sz="2800" dirty="0" smtClean="0"/>
              <a:t>NÁZEV ŠKOLY: SPECIÁLNÍ ZÁKLADNÍ ŠKOLA, LOUNY</a:t>
            </a:r>
          </a:p>
          <a:p>
            <a:r>
              <a:rPr lang="cs-CZ" sz="2800" dirty="0" smtClean="0"/>
              <a:t>                         PODĚBRADOVA 640, PŘÍSPĚVKOVÁ ORGANIZACE </a:t>
            </a:r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AUTOR:   MGR. JANA ZELINKOVÁ </a:t>
            </a:r>
            <a:br>
              <a:rPr lang="cs-CZ" sz="2800" dirty="0" smtClean="0"/>
            </a:br>
            <a:endParaRPr lang="cs-CZ" sz="2800" dirty="0" smtClean="0"/>
          </a:p>
          <a:p>
            <a:r>
              <a:rPr lang="cs-CZ" sz="2800" dirty="0" smtClean="0"/>
              <a:t>NÁZEV MATERIÁLU :</a:t>
            </a:r>
            <a:r>
              <a:rPr lang="cs-CZ" sz="2800" dirty="0" smtClean="0"/>
              <a:t>VY_32_INOVACE_04_VELKÁ </a:t>
            </a:r>
            <a:r>
              <a:rPr lang="cs-CZ" sz="2800" dirty="0" smtClean="0"/>
              <a:t>MORAVA</a:t>
            </a:r>
          </a:p>
          <a:p>
            <a:endParaRPr lang="cs-CZ" sz="2800" dirty="0" smtClean="0"/>
          </a:p>
          <a:p>
            <a:r>
              <a:rPr lang="cs-CZ" sz="2800" dirty="0" smtClean="0"/>
              <a:t>TÉMA:  </a:t>
            </a:r>
            <a:r>
              <a:rPr lang="cs-CZ" sz="2800" dirty="0" smtClean="0"/>
              <a:t>                    VELKÁ </a:t>
            </a:r>
            <a:r>
              <a:rPr lang="cs-CZ" sz="2800" dirty="0" smtClean="0"/>
              <a:t>MORAVA</a:t>
            </a:r>
          </a:p>
          <a:p>
            <a:r>
              <a:rPr lang="cs-CZ" sz="2800" dirty="0" smtClean="0"/>
              <a:t>NÁZEV SADY : </a:t>
            </a:r>
            <a:r>
              <a:rPr lang="cs-CZ" sz="2800" dirty="0" smtClean="0"/>
              <a:t>         III. SPOLEČNOST </a:t>
            </a:r>
            <a:r>
              <a:rPr lang="cs-CZ" sz="2800" dirty="0" smtClean="0"/>
              <a:t>– HŠ</a:t>
            </a:r>
          </a:p>
          <a:p>
            <a:r>
              <a:rPr lang="cs-CZ" sz="2800" dirty="0" smtClean="0"/>
              <a:t>ČÍSLO PROJEKTU: </a:t>
            </a:r>
            <a:r>
              <a:rPr lang="cs-CZ" sz="2800" dirty="0" smtClean="0">
                <a:solidFill>
                  <a:schemeClr val="tx1"/>
                </a:solidFill>
              </a:rPr>
              <a:t>  CZ.1.07/1.4.00/21.3407 </a:t>
            </a:r>
            <a:br>
              <a:rPr lang="cs-CZ" sz="2800" dirty="0" smtClean="0">
                <a:solidFill>
                  <a:schemeClr val="tx1"/>
                </a:solidFill>
              </a:rPr>
            </a:br>
            <a:endParaRPr lang="cs-CZ" sz="28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10" y="4929198"/>
            <a:ext cx="7605632" cy="1473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Prezentace je určena k výkladu učiva v 7. a opakování v 8.ročníku předmětu společnost </a:t>
            </a:r>
          </a:p>
          <a:p>
            <a:r>
              <a:rPr lang="cs-CZ" dirty="0" smtClean="0"/>
              <a:t>Žáci se seznámí s prvním státním celkem na našem území Velkomoravskou říší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První část je určena k výkladu a společné práci žáků s učitelem. Ve druhé části si učivo zopakují samostatně nebo podle schopností s učitelem.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42976" y="785794"/>
            <a:ext cx="6500858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/>
              <a:t>VELKÁ MORAVA</a:t>
            </a:r>
            <a:endParaRPr lang="cs-CZ" sz="7200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428596" y="2786058"/>
          <a:ext cx="8286808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643042" y="785794"/>
            <a:ext cx="5857916" cy="7143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   PRVNÍ STÁT NA NAŠEM ÚZEMÍ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HP\Desktop\300px-Great_moravia_svatoplu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571612"/>
            <a:ext cx="4286280" cy="372906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57224" y="5429264"/>
            <a:ext cx="771530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VZNIKL NA ÚZEMÍ DNEŠNÍ MORAVY A SLOVENSKA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28728" y="6072206"/>
            <a:ext cx="6215106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PRVNÍ VLÁDCE = KNÍŽE MOJMÍR</a:t>
            </a:r>
            <a:endParaRPr lang="cs-CZ" sz="2400" dirty="0"/>
          </a:p>
        </p:txBody>
      </p:sp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357166"/>
            <a:ext cx="4652043" cy="76944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KNÍŽE RASTISLAV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7224" y="1643050"/>
            <a:ext cx="5500726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POVOLAL VZDĚLANÉ BRATRY – CYRILA A METODĚJE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3120378"/>
            <a:ext cx="407196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SLOVANSKÉ PÍSMO = HLAHOLICE</a:t>
            </a:r>
            <a:endParaRPr lang="cs-CZ" dirty="0"/>
          </a:p>
        </p:txBody>
      </p:sp>
      <p:pic>
        <p:nvPicPr>
          <p:cNvPr id="2050" name="Picture 2" descr="C:\Users\HP\Desktop\Hlaholice-naze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0313" y="3000372"/>
            <a:ext cx="2872533" cy="57150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42911" y="3834758"/>
            <a:ext cx="592935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PŘEKLAD NÁBOŽENSKÝCH KNIH DO STAROSLOVĚNŠTINY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911" y="4596292"/>
            <a:ext cx="35719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ŠÍŘENÍ KŘESŤANSTVÍ A VZDĚLÁNÍ</a:t>
            </a:r>
            <a:endParaRPr lang="cs-CZ" dirty="0"/>
          </a:p>
        </p:txBody>
      </p:sp>
      <p:pic>
        <p:nvPicPr>
          <p:cNvPr id="2051" name="Picture 3" descr="C:\Users\HP\Desktop\220px-KyrilMetho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214290"/>
            <a:ext cx="1785950" cy="26546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571480"/>
            <a:ext cx="735811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SI UMĚLI LIDÉ VYROBIT A POSTAVIT</a:t>
            </a:r>
            <a:endParaRPr lang="cs-CZ" sz="2400" dirty="0"/>
          </a:p>
        </p:txBody>
      </p:sp>
      <p:pic>
        <p:nvPicPr>
          <p:cNvPr id="3074" name="Picture 2" descr="C:\Users\HP\Desktop\200PX-~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357298"/>
            <a:ext cx="1857388" cy="2201005"/>
          </a:xfrm>
          <a:prstGeom prst="rect">
            <a:avLst/>
          </a:prstGeom>
          <a:noFill/>
        </p:spPr>
      </p:pic>
      <p:pic>
        <p:nvPicPr>
          <p:cNvPr id="3075" name="Picture 3" descr="C:\Users\HP\Desktop\vm-keramika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714752"/>
            <a:ext cx="2571768" cy="2025268"/>
          </a:xfrm>
          <a:prstGeom prst="rect">
            <a:avLst/>
          </a:prstGeom>
          <a:noFill/>
        </p:spPr>
      </p:pic>
      <p:pic>
        <p:nvPicPr>
          <p:cNvPr id="3076" name="Picture 4" descr="C:\Users\HP\Desktop\250px-Kostolec-hradisk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79" y="1357298"/>
            <a:ext cx="3486089" cy="464347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143240" y="2285992"/>
            <a:ext cx="974947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ŠPERKY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28992" y="4357694"/>
            <a:ext cx="1233030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KERAMIKA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57884" y="6143644"/>
            <a:ext cx="242889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HRADY A KOSTELY</a:t>
            </a:r>
            <a:endParaRPr lang="cs-CZ" dirty="0"/>
          </a:p>
        </p:txBody>
      </p:sp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714356"/>
            <a:ext cx="3677032" cy="76944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OBLEČENÍ LIDÍ  </a:t>
            </a:r>
            <a:endParaRPr lang="cs-CZ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85728"/>
            <a:ext cx="3643338" cy="420805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357158" y="2143116"/>
            <a:ext cx="3643338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000" dirty="0" smtClean="0"/>
              <a:t>UTKANÉ ZE LNU NEBO KONOPÍ </a:t>
            </a:r>
            <a:endParaRPr lang="cs-CZ" sz="2000" dirty="0"/>
          </a:p>
        </p:txBody>
      </p:sp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85852" y="500042"/>
            <a:ext cx="335758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CO JSME SE DNES NAUČILI?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7158" y="1285860"/>
            <a:ext cx="6408677" cy="646331"/>
          </a:xfrm>
          <a:prstGeom prst="rect">
            <a:avLst/>
          </a:prstGeom>
          <a:solidFill>
            <a:srgbClr val="99CCFF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JAK SE JMENOVAL PRVNÍ STÁT NA NAŠEM ÚZEMÍ?</a:t>
            </a:r>
          </a:p>
          <a:p>
            <a:pPr marL="342900" indent="-342900"/>
            <a:r>
              <a:rPr lang="cs-CZ" dirty="0" smtClean="0">
                <a:solidFill>
                  <a:srgbClr val="0070C0"/>
                </a:solidFill>
              </a:rPr>
              <a:t>      </a:t>
            </a:r>
            <a:r>
              <a:rPr lang="cs-CZ" dirty="0" smtClean="0">
                <a:solidFill>
                  <a:srgbClr val="FF0000"/>
                </a:solidFill>
              </a:rPr>
              <a:t>ČESKÝ STÁT </a:t>
            </a:r>
            <a:r>
              <a:rPr lang="cs-CZ" dirty="0" smtClean="0">
                <a:solidFill>
                  <a:srgbClr val="FFC000"/>
                </a:solidFill>
              </a:rPr>
              <a:t>   </a:t>
            </a:r>
            <a:r>
              <a:rPr lang="cs-CZ" dirty="0" smtClean="0"/>
              <a:t>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VELKOMORAVSKÁ ŘÍŠE</a:t>
            </a:r>
          </a:p>
        </p:txBody>
      </p:sp>
      <p:pic>
        <p:nvPicPr>
          <p:cNvPr id="4098" name="Picture 2" descr="C:\Users\HP\Desktop\MH9004404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000240"/>
            <a:ext cx="714380" cy="71438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7158" y="2857496"/>
            <a:ext cx="7427242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2. JAK SE JMENOVALI BRATŘI, KTEŘÍ ŠÍŘILI KŘESŤANSTVÍ A VZDĚLANOST?</a:t>
            </a:r>
          </a:p>
          <a:p>
            <a:r>
              <a:rPr lang="cs-CZ" smtClean="0">
                <a:solidFill>
                  <a:srgbClr val="FF0000"/>
                </a:solidFill>
              </a:rPr>
              <a:t>     CYRIL  </a:t>
            </a:r>
            <a:r>
              <a:rPr lang="cs-CZ" dirty="0" smtClean="0">
                <a:solidFill>
                  <a:srgbClr val="FF0000"/>
                </a:solidFill>
              </a:rPr>
              <a:t>A METODĚJ                                   JAKUB A KAREL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HP\Desktop\MH9004404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571876"/>
            <a:ext cx="857256" cy="85725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57158" y="4572008"/>
            <a:ext cx="8429684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3. LIDÉ SI UŽ TENKRÁT UMĚLI VYROBIT  A POSTAVIT 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    ŠPERKY, KERAMIKU, HRADY A KOSTELY               OBCHODNÍ DOMY, AUTA,POČÍTAČE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100" name="Picture 4" descr="C:\Users\HP\Desktop\MH9004404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5286388"/>
            <a:ext cx="857256" cy="857256"/>
          </a:xfrm>
          <a:prstGeom prst="rect">
            <a:avLst/>
          </a:prstGeom>
          <a:noFill/>
        </p:spPr>
      </p:pic>
      <p:pic>
        <p:nvPicPr>
          <p:cNvPr id="1026" name="Picture 2" descr="C:\Users\HP\Desktop\MB90019653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85728"/>
            <a:ext cx="857256" cy="8572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  <a:hlinkClick r:id="rId3"/>
              </a:rPr>
              <a:t>Mapa Velkomoravské říše: dostupné jako volné dílo </a:t>
            </a:r>
            <a:r>
              <a:rPr lang="cs-CZ" sz="1800" dirty="0" smtClean="0"/>
              <a:t>TANKRED. </a:t>
            </a:r>
            <a:r>
              <a:rPr lang="cs-CZ" sz="1800" i="1" dirty="0" smtClean="0"/>
              <a:t>Velkomoravská říše -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Dostupný na WWW: http://cs.wikipedia.org/wiki/Soubor:Great_moravia_svatopluk.png 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214282" y="2500306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Hlaholice – volné dílo AMIC. </a:t>
            </a:r>
            <a:r>
              <a:rPr lang="cs-CZ" i="1" dirty="0" smtClean="0"/>
              <a:t>Hlaholice - </a:t>
            </a:r>
            <a:r>
              <a:rPr lang="cs-CZ" i="1" dirty="0" err="1" smtClean="0"/>
              <a:t>Wikipedie</a:t>
            </a:r>
            <a:r>
              <a:rPr lang="cs-CZ" dirty="0" smtClean="0"/>
              <a:t> [online]. Dostupný na WWW: http://cs.wikipedia.org/wiki/Soubor:Hlaholice-nazev.gif 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4282" y="3214687"/>
            <a:ext cx="8429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Cyril a Metoděj – volné dílo NEUVEDEN. </a:t>
            </a:r>
            <a:r>
              <a:rPr lang="cs-CZ" i="1" dirty="0" smtClean="0"/>
              <a:t>Cyril a Metoděj - </a:t>
            </a:r>
            <a:r>
              <a:rPr lang="cs-CZ" i="1" dirty="0" err="1" smtClean="0"/>
              <a:t>Wikipedie</a:t>
            </a:r>
            <a:r>
              <a:rPr lang="cs-CZ" dirty="0" smtClean="0"/>
              <a:t> [online]. Dostupný na WWW: http://cs.wikipedia.org/wiki/Soubor:KyrilMethod.jpg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14282" y="3929066"/>
            <a:ext cx="89297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Soubor</a:t>
            </a:r>
            <a:r>
              <a:rPr lang="cs-CZ" dirty="0" smtClean="0"/>
              <a:t>.Kříž z Mikulčic – volné dílo </a:t>
            </a:r>
            <a:r>
              <a:rPr lang="nl-NL" dirty="0" smtClean="0"/>
              <a:t>CREATOR:DRAGOVID. </a:t>
            </a:r>
            <a:r>
              <a:rPr lang="nl-NL" i="1" dirty="0" smtClean="0"/>
              <a:t>Velkomoravská říše - Wikipedie</a:t>
            </a:r>
            <a:r>
              <a:rPr lang="nl-NL" dirty="0" smtClean="0"/>
              <a:t> [online]. [cit. 4.3.2013]. Dostupný na WWW: http://cs.wikipedia.org/wiki/Soubor:K%C5%99%C3%AD%C5%BE_z_Mikul%C4%8Dic.png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14282" y="4429132"/>
            <a:ext cx="89297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Ruiny velkomoravského hradu:</a:t>
            </a:r>
            <a:r>
              <a:rPr lang="cs-CZ" dirty="0" err="1" smtClean="0"/>
              <a:t>Kostolec</a:t>
            </a:r>
            <a:r>
              <a:rPr lang="cs-CZ" dirty="0" smtClean="0"/>
              <a:t>:HLAUKA (PESCAN), Martin. </a:t>
            </a:r>
            <a:r>
              <a:rPr lang="cs-CZ" i="1" dirty="0" smtClean="0"/>
              <a:t>Velkomoravská říše - </a:t>
            </a:r>
            <a:r>
              <a:rPr lang="cs-CZ" i="1" dirty="0" err="1" smtClean="0"/>
              <a:t>Wikipedie</a:t>
            </a:r>
            <a:r>
              <a:rPr lang="cs-CZ" dirty="0" smtClean="0"/>
              <a:t> [online]. Dostupný na WWW: http://cs.wikipedia.org/wiki/Soubor:Kostolec-hradisko.jpg </a:t>
            </a:r>
          </a:p>
          <a:p>
            <a:endParaRPr lang="cs-CZ" dirty="0" smtClean="0"/>
          </a:p>
          <a:p>
            <a:r>
              <a:rPr lang="cs-CZ" dirty="0" smtClean="0"/>
              <a:t>Vše citováno [2012-03-26]. </a:t>
            </a:r>
          </a:p>
          <a:p>
            <a:pPr algn="r"/>
            <a:endParaRPr lang="cs-CZ" dirty="0"/>
          </a:p>
        </p:txBody>
      </p:sp>
    </p:spTree>
  </p:cSld>
  <p:clrMapOvr>
    <a:masterClrMapping/>
  </p:clrMapOvr>
  <p:transition spd="slow">
    <p:pull dir="d"/>
    <p:sndAc>
      <p:stSnd>
        <p:snd r:embed="rId2" name="hammer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312</TotalTime>
  <Words>327</Words>
  <Application>Microsoft Office PowerPoint</Application>
  <PresentationFormat>Předvádění na obrazovce (4:3)</PresentationFormat>
  <Paragraphs>50</Paragraphs>
  <Slides>9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HP</cp:lastModifiedBy>
  <cp:revision>35</cp:revision>
  <dcterms:created xsi:type="dcterms:W3CDTF">2012-08-08T11:55:27Z</dcterms:created>
  <dcterms:modified xsi:type="dcterms:W3CDTF">2013-03-26T16:09:16Z</dcterms:modified>
</cp:coreProperties>
</file>