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NETVOŘICE, OKRES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PaedDR. Milena Holcnerová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1F4F8BC0-F267-4379-9FE7-6FFC8B64BAD8}">
      <dgm:prSet custT="1"/>
      <dgm:spPr/>
      <dgm:t>
        <a:bodyPr/>
        <a:lstStyle/>
        <a:p>
          <a:pPr algn="l" rtl="0"/>
          <a:r>
            <a:rPr lang="cs-CZ" sz="2000" dirty="0" smtClean="0"/>
            <a:t>TEMA:  PRESENT SIMPLE TENSE </a:t>
          </a:r>
          <a:r>
            <a:rPr lang="en-US" sz="2000" dirty="0" smtClean="0"/>
            <a:t>HRA</a:t>
          </a:r>
          <a:endParaRPr lang="cs-CZ" sz="2000" dirty="0"/>
        </a:p>
      </dgm:t>
    </dgm:pt>
    <dgm:pt modelId="{CB4349C9-2857-43D8-BECE-A7FF7EDF9F3E}" type="parTrans" cxnId="{D456404D-DD79-4BF5-8214-F6F5ABDDCEE7}">
      <dgm:prSet/>
      <dgm:spPr/>
      <dgm:t>
        <a:bodyPr/>
        <a:lstStyle/>
        <a:p>
          <a:endParaRPr lang="cs-CZ"/>
        </a:p>
      </dgm:t>
    </dgm:pt>
    <dgm:pt modelId="{25908343-600B-4CFF-BE0F-46682F86F066}" type="sibTrans" cxnId="{D456404D-DD79-4BF5-8214-F6F5ABDDCEE7}">
      <dgm:prSet/>
      <dgm:spPr/>
      <dgm:t>
        <a:bodyPr/>
        <a:lstStyle/>
        <a:p>
          <a:endParaRPr lang="cs-CZ"/>
        </a:p>
      </dgm:t>
    </dgm:pt>
    <dgm:pt modelId="{1AE9165A-6B70-4FFD-A49C-881BF73B4F04}">
      <dgm:prSet custT="1"/>
      <dgm:spPr/>
      <dgm:t>
        <a:bodyPr/>
        <a:lstStyle/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r>
            <a:rPr lang="cs-CZ" sz="2000" dirty="0" smtClean="0"/>
            <a:t>NÁZEV:VY_22_INOVACE_2</a:t>
          </a:r>
          <a:r>
            <a:rPr lang="en-US" sz="2000" dirty="0" smtClean="0"/>
            <a:t>9</a:t>
          </a:r>
          <a:r>
            <a:rPr lang="cs-CZ" sz="2000" dirty="0" smtClean="0"/>
            <a:t>_AJ5_PRES.SIMPLE </a:t>
          </a:r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 smtClean="0"/>
        </a:p>
        <a:p>
          <a:pPr algn="l" rtl="0"/>
          <a:endParaRPr lang="cs-CZ" sz="2000" dirty="0"/>
        </a:p>
      </dgm:t>
    </dgm:pt>
    <dgm:pt modelId="{8F0B57C3-B09F-4B25-851F-DEBA3916737F}" type="sibTrans" cxnId="{50DF55ED-24F0-44E3-BFC8-D522DAA35070}">
      <dgm:prSet/>
      <dgm:spPr/>
      <dgm:t>
        <a:bodyPr/>
        <a:lstStyle/>
        <a:p>
          <a:endParaRPr lang="cs-CZ"/>
        </a:p>
      </dgm:t>
    </dgm:pt>
    <dgm:pt modelId="{1C4D8070-D097-47CB-B3BF-5E973F4CB0A3}" type="parTrans" cxnId="{50DF55ED-24F0-44E3-BFC8-D522DAA35070}">
      <dgm:prSet/>
      <dgm:spPr/>
      <dgm:t>
        <a:bodyPr/>
        <a:lstStyle/>
        <a:p>
          <a:endParaRPr lang="cs-CZ"/>
        </a:p>
      </dgm:t>
    </dgm:pt>
    <dgm:pt modelId="{26CBEA56-8CFD-48C0-BD6E-2EB16B1FBF42}">
      <dgm:prSet custT="1"/>
      <dgm:spPr/>
      <dgm:t>
        <a:bodyPr/>
        <a:lstStyle/>
        <a:p>
          <a:pPr algn="l" rtl="0"/>
          <a:r>
            <a:rPr lang="cs-CZ" sz="2000" dirty="0" smtClean="0"/>
            <a:t>ČÍSLO PROJEKTU: OPVK 1.4</a:t>
          </a:r>
          <a:endParaRPr lang="cs-CZ" sz="2000" dirty="0"/>
        </a:p>
      </dgm:t>
    </dgm:pt>
    <dgm:pt modelId="{3D39C259-0E3C-4B23-BB35-4844AECFFF4A}" type="parTrans" cxnId="{BC9677F5-E413-439B-BB47-42AA4BD3B1D3}">
      <dgm:prSet/>
      <dgm:spPr/>
      <dgm:t>
        <a:bodyPr/>
        <a:lstStyle/>
        <a:p>
          <a:endParaRPr lang="cs-CZ"/>
        </a:p>
      </dgm:t>
    </dgm:pt>
    <dgm:pt modelId="{A258AB0E-CCAC-4606-ADD8-E16B638C211B}" type="sibTrans" cxnId="{BC9677F5-E413-439B-BB47-42AA4BD3B1D3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 custScaleY="97301" custLinFactNeighborX="343" custLinFactNeighborY="4057"/>
      <dgm:spPr/>
      <dgm:t>
        <a:bodyPr/>
        <a:lstStyle/>
        <a:p>
          <a:endParaRPr lang="cs-CZ"/>
        </a:p>
      </dgm:t>
    </dgm:pt>
    <dgm:pt modelId="{71A10DEB-455E-4133-A618-0A0EE82A21E3}" type="pres">
      <dgm:prSet presAssocID="{1AE9165A-6B70-4FFD-A49C-881BF73B4F04}" presName="vertSpace3" presStyleLbl="node1" presStyleIdx="1" presStyleCnt="5"/>
      <dgm:spPr/>
    </dgm:pt>
    <dgm:pt modelId="{DA6A876D-6D25-492F-8BDC-9AE6A6CFB1FA}" type="pres">
      <dgm:prSet presAssocID="{1AE9165A-6B70-4FFD-A49C-881BF73B4F04}" presName="circle3" presStyleLbl="node1" presStyleIdx="2" presStyleCnt="5"/>
      <dgm:spPr/>
    </dgm:pt>
    <dgm:pt modelId="{A9F01C16-B5C0-47B0-9750-F7E5E11674A0}" type="pres">
      <dgm:prSet presAssocID="{1AE9165A-6B70-4FFD-A49C-881BF73B4F04}" presName="rect3" presStyleLbl="alignAcc1" presStyleIdx="2" presStyleCnt="5"/>
      <dgm:spPr/>
      <dgm:t>
        <a:bodyPr/>
        <a:lstStyle/>
        <a:p>
          <a:endParaRPr lang="cs-CZ"/>
        </a:p>
      </dgm:t>
    </dgm:pt>
    <dgm:pt modelId="{5C0CF724-3222-4429-B09A-F154A62FD507}" type="pres">
      <dgm:prSet presAssocID="{1F4F8BC0-F267-4379-9FE7-6FFC8B64BAD8}" presName="vertSpace4" presStyleLbl="node1" presStyleIdx="2" presStyleCnt="5"/>
      <dgm:spPr/>
    </dgm:pt>
    <dgm:pt modelId="{71A5FEA7-FE77-4220-960F-2AB7AE466FE5}" type="pres">
      <dgm:prSet presAssocID="{1F4F8BC0-F267-4379-9FE7-6FFC8B64BAD8}" presName="circle4" presStyleLbl="node1" presStyleIdx="3" presStyleCnt="5"/>
      <dgm:spPr/>
    </dgm:pt>
    <dgm:pt modelId="{C8857ABF-5052-4733-A46C-0F8B764FF76F}" type="pres">
      <dgm:prSet presAssocID="{1F4F8BC0-F267-4379-9FE7-6FFC8B64BAD8}" presName="rect4" presStyleLbl="alignAcc1" presStyleIdx="3" presStyleCnt="5"/>
      <dgm:spPr/>
      <dgm:t>
        <a:bodyPr/>
        <a:lstStyle/>
        <a:p>
          <a:endParaRPr lang="cs-CZ"/>
        </a:p>
      </dgm:t>
    </dgm:pt>
    <dgm:pt modelId="{1839E65E-6E97-41D2-A171-98C033275D27}" type="pres">
      <dgm:prSet presAssocID="{26CBEA56-8CFD-48C0-BD6E-2EB16B1FBF42}" presName="vertSpace5" presStyleLbl="node1" presStyleIdx="3" presStyleCnt="5"/>
      <dgm:spPr/>
    </dgm:pt>
    <dgm:pt modelId="{914F10DC-A7FA-462B-9334-03354AC7EA9F}" type="pres">
      <dgm:prSet presAssocID="{26CBEA56-8CFD-48C0-BD6E-2EB16B1FBF42}" presName="circle5" presStyleLbl="node1" presStyleIdx="4" presStyleCnt="5"/>
      <dgm:spPr/>
    </dgm:pt>
    <dgm:pt modelId="{5583D5C5-FAFF-4548-819C-80E289F73770}" type="pres">
      <dgm:prSet presAssocID="{26CBEA56-8CFD-48C0-BD6E-2EB16B1FBF42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3627E9-8FC8-4A2F-B3EA-FAE798EF81D8}" type="pres">
      <dgm:prSet presAssocID="{1AE9165A-6B70-4FFD-A49C-881BF73B4F0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154CD-D9A9-4968-AD11-1207A3C4C00A}" type="pres">
      <dgm:prSet presAssocID="{1F4F8BC0-F267-4379-9FE7-6FFC8B64BAD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E1E9E3-D1F0-4866-9424-7ECC0DD990BC}" type="pres">
      <dgm:prSet presAssocID="{26CBEA56-8CFD-48C0-BD6E-2EB16B1FBF42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EA463C-849D-429B-A3D7-F7753D09DCB7}" type="presOf" srcId="{D1D4F407-5343-4D3F-B5B9-D407B03CAEB4}" destId="{D005CE8C-CC26-4C3E-AC11-E15060ECD759}" srcOrd="0" destOrd="0" presId="urn:microsoft.com/office/officeart/2005/8/layout/target3"/>
    <dgm:cxn modelId="{BC9677F5-E413-439B-BB47-42AA4BD3B1D3}" srcId="{757F3AB3-0718-4624-B441-E567A8F0AB56}" destId="{26CBEA56-8CFD-48C0-BD6E-2EB16B1FBF42}" srcOrd="4" destOrd="0" parTransId="{3D39C259-0E3C-4B23-BB35-4844AECFFF4A}" sibTransId="{A258AB0E-CCAC-4606-ADD8-E16B638C211B}"/>
    <dgm:cxn modelId="{3975BB06-D09D-46C7-8495-F71374C9C00E}" type="presOf" srcId="{1AE9165A-6B70-4FFD-A49C-881BF73B4F04}" destId="{BD3627E9-8FC8-4A2F-B3EA-FAE798EF81D8}" srcOrd="1" destOrd="0" presId="urn:microsoft.com/office/officeart/2005/8/layout/target3"/>
    <dgm:cxn modelId="{53C4DB15-7024-4ED8-80BE-2876C5ED0C6D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8727C1D-ADDA-4FF2-8DA5-072F24BA7D56}" type="presOf" srcId="{26CBEA56-8CFD-48C0-BD6E-2EB16B1FBF42}" destId="{92E1E9E3-D1F0-4866-9424-7ECC0DD990BC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C7AC374-F620-45AB-8A7A-5CE31E75A9CF}" type="presOf" srcId="{D1B46980-6531-4606-95E6-44980827E919}" destId="{2BE915AB-18AA-4053-B92C-3BFC9ED204BB}" srcOrd="1" destOrd="0" presId="urn:microsoft.com/office/officeart/2005/8/layout/target3"/>
    <dgm:cxn modelId="{50DF55ED-24F0-44E3-BFC8-D522DAA35070}" srcId="{757F3AB3-0718-4624-B441-E567A8F0AB56}" destId="{1AE9165A-6B70-4FFD-A49C-881BF73B4F04}" srcOrd="2" destOrd="0" parTransId="{1C4D8070-D097-47CB-B3BF-5E973F4CB0A3}" sibTransId="{8F0B57C3-B09F-4B25-851F-DEBA3916737F}"/>
    <dgm:cxn modelId="{A3C4D3E4-B323-44D2-9A09-BA082DAF8EC9}" type="presOf" srcId="{1F4F8BC0-F267-4379-9FE7-6FFC8B64BAD8}" destId="{017154CD-D9A9-4968-AD11-1207A3C4C00A}" srcOrd="1" destOrd="0" presId="urn:microsoft.com/office/officeart/2005/8/layout/target3"/>
    <dgm:cxn modelId="{0BECF80E-9540-43F3-BC9D-BFFB27147B01}" type="presOf" srcId="{757F3AB3-0718-4624-B441-E567A8F0AB56}" destId="{333A1088-737F-45CB-B68E-254E46348037}" srcOrd="0" destOrd="0" presId="urn:microsoft.com/office/officeart/2005/8/layout/target3"/>
    <dgm:cxn modelId="{88AE398C-1C56-4FF1-8922-D4930DC48F01}" type="presOf" srcId="{1AE9165A-6B70-4FFD-A49C-881BF73B4F04}" destId="{A9F01C16-B5C0-47B0-9750-F7E5E11674A0}" srcOrd="0" destOrd="0" presId="urn:microsoft.com/office/officeart/2005/8/layout/target3"/>
    <dgm:cxn modelId="{62CCE2F4-28AD-459C-9948-AEE7111D69CD}" type="presOf" srcId="{D1B46980-6531-4606-95E6-44980827E919}" destId="{6140AFEC-043D-4C43-A2F9-D0F5331DF3A3}" srcOrd="0" destOrd="0" presId="urn:microsoft.com/office/officeart/2005/8/layout/target3"/>
    <dgm:cxn modelId="{5D049FCF-7552-4D0F-91A7-D5CD502AAC46}" type="presOf" srcId="{1F4F8BC0-F267-4379-9FE7-6FFC8B64BAD8}" destId="{C8857ABF-5052-4733-A46C-0F8B764FF76F}" srcOrd="0" destOrd="0" presId="urn:microsoft.com/office/officeart/2005/8/layout/target3"/>
    <dgm:cxn modelId="{45F7990C-7879-4E76-9EBF-DF0502177BF2}" type="presOf" srcId="{26CBEA56-8CFD-48C0-BD6E-2EB16B1FBF42}" destId="{5583D5C5-FAFF-4548-819C-80E289F73770}" srcOrd="0" destOrd="0" presId="urn:microsoft.com/office/officeart/2005/8/layout/target3"/>
    <dgm:cxn modelId="{D456404D-DD79-4BF5-8214-F6F5ABDDCEE7}" srcId="{757F3AB3-0718-4624-B441-E567A8F0AB56}" destId="{1F4F8BC0-F267-4379-9FE7-6FFC8B64BAD8}" srcOrd="3" destOrd="0" parTransId="{CB4349C9-2857-43D8-BECE-A7FF7EDF9F3E}" sibTransId="{25908343-600B-4CFF-BE0F-46682F86F066}"/>
    <dgm:cxn modelId="{6D5B206A-A748-45E6-AD48-267A3971BC38}" type="presParOf" srcId="{333A1088-737F-45CB-B68E-254E46348037}" destId="{F5ABB229-8D3B-4694-996A-96F23CF14429}" srcOrd="0" destOrd="0" presId="urn:microsoft.com/office/officeart/2005/8/layout/target3"/>
    <dgm:cxn modelId="{CB408327-BC08-459C-9929-F0918D468FC8}" type="presParOf" srcId="{333A1088-737F-45CB-B68E-254E46348037}" destId="{F41139FD-01EE-4571-8B17-4FB00FC51163}" srcOrd="1" destOrd="0" presId="urn:microsoft.com/office/officeart/2005/8/layout/target3"/>
    <dgm:cxn modelId="{67A5C7FB-2571-436E-9F81-7608C0408634}" type="presParOf" srcId="{333A1088-737F-45CB-B68E-254E46348037}" destId="{D005CE8C-CC26-4C3E-AC11-E15060ECD759}" srcOrd="2" destOrd="0" presId="urn:microsoft.com/office/officeart/2005/8/layout/target3"/>
    <dgm:cxn modelId="{67B4437C-EDC4-435F-AE32-1122222861D2}" type="presParOf" srcId="{333A1088-737F-45CB-B68E-254E46348037}" destId="{2C702D82-9B77-49B7-9568-BB8EB47C3372}" srcOrd="3" destOrd="0" presId="urn:microsoft.com/office/officeart/2005/8/layout/target3"/>
    <dgm:cxn modelId="{6D7DE448-69C0-44AA-9C08-A7FD061B4DD5}" type="presParOf" srcId="{333A1088-737F-45CB-B68E-254E46348037}" destId="{A52A0455-90FF-4808-ABD0-F02540D31D5A}" srcOrd="4" destOrd="0" presId="urn:microsoft.com/office/officeart/2005/8/layout/target3"/>
    <dgm:cxn modelId="{EC2D448D-16F0-4D6D-AAA0-B56C098C4ACE}" type="presParOf" srcId="{333A1088-737F-45CB-B68E-254E46348037}" destId="{6140AFEC-043D-4C43-A2F9-D0F5331DF3A3}" srcOrd="5" destOrd="0" presId="urn:microsoft.com/office/officeart/2005/8/layout/target3"/>
    <dgm:cxn modelId="{B4CF7DC5-B7E4-45F9-BCA2-1E9FF47B4F8B}" type="presParOf" srcId="{333A1088-737F-45CB-B68E-254E46348037}" destId="{71A10DEB-455E-4133-A618-0A0EE82A21E3}" srcOrd="6" destOrd="0" presId="urn:microsoft.com/office/officeart/2005/8/layout/target3"/>
    <dgm:cxn modelId="{B8D0B4EC-4FCC-4442-84C2-AA0066B9E5ED}" type="presParOf" srcId="{333A1088-737F-45CB-B68E-254E46348037}" destId="{DA6A876D-6D25-492F-8BDC-9AE6A6CFB1FA}" srcOrd="7" destOrd="0" presId="urn:microsoft.com/office/officeart/2005/8/layout/target3"/>
    <dgm:cxn modelId="{9921263E-933A-4523-B31B-B657A57A8A2F}" type="presParOf" srcId="{333A1088-737F-45CB-B68E-254E46348037}" destId="{A9F01C16-B5C0-47B0-9750-F7E5E11674A0}" srcOrd="8" destOrd="0" presId="urn:microsoft.com/office/officeart/2005/8/layout/target3"/>
    <dgm:cxn modelId="{0460F939-77E6-4B93-A431-B1B511C46ABC}" type="presParOf" srcId="{333A1088-737F-45CB-B68E-254E46348037}" destId="{5C0CF724-3222-4429-B09A-F154A62FD507}" srcOrd="9" destOrd="0" presId="urn:microsoft.com/office/officeart/2005/8/layout/target3"/>
    <dgm:cxn modelId="{62117A0A-A0D2-4F2F-9D77-9132BF592F80}" type="presParOf" srcId="{333A1088-737F-45CB-B68E-254E46348037}" destId="{71A5FEA7-FE77-4220-960F-2AB7AE466FE5}" srcOrd="10" destOrd="0" presId="urn:microsoft.com/office/officeart/2005/8/layout/target3"/>
    <dgm:cxn modelId="{9B461C77-C23C-439E-AA15-82FEF7FE9E37}" type="presParOf" srcId="{333A1088-737F-45CB-B68E-254E46348037}" destId="{C8857ABF-5052-4733-A46C-0F8B764FF76F}" srcOrd="11" destOrd="0" presId="urn:microsoft.com/office/officeart/2005/8/layout/target3"/>
    <dgm:cxn modelId="{7CC1F793-D112-45F5-9E62-5830D4F3210A}" type="presParOf" srcId="{333A1088-737F-45CB-B68E-254E46348037}" destId="{1839E65E-6E97-41D2-A171-98C033275D27}" srcOrd="12" destOrd="0" presId="urn:microsoft.com/office/officeart/2005/8/layout/target3"/>
    <dgm:cxn modelId="{7AA8F101-0D29-4B6E-88B2-64E46730985A}" type="presParOf" srcId="{333A1088-737F-45CB-B68E-254E46348037}" destId="{914F10DC-A7FA-462B-9334-03354AC7EA9F}" srcOrd="13" destOrd="0" presId="urn:microsoft.com/office/officeart/2005/8/layout/target3"/>
    <dgm:cxn modelId="{661D5320-D354-4091-9163-FAB90C737F4B}" type="presParOf" srcId="{333A1088-737F-45CB-B68E-254E46348037}" destId="{5583D5C5-FAFF-4548-819C-80E289F73770}" srcOrd="14" destOrd="0" presId="urn:microsoft.com/office/officeart/2005/8/layout/target3"/>
    <dgm:cxn modelId="{87EF557A-1491-469B-86C8-DA142CE105F6}" type="presParOf" srcId="{333A1088-737F-45CB-B68E-254E46348037}" destId="{AED2198E-93D5-4001-81B4-73124B309672}" srcOrd="15" destOrd="0" presId="urn:microsoft.com/office/officeart/2005/8/layout/target3"/>
    <dgm:cxn modelId="{30F72B33-472E-4702-BD7B-156B95089548}" type="presParOf" srcId="{333A1088-737F-45CB-B68E-254E46348037}" destId="{2BE915AB-18AA-4053-B92C-3BFC9ED204BB}" srcOrd="16" destOrd="0" presId="urn:microsoft.com/office/officeart/2005/8/layout/target3"/>
    <dgm:cxn modelId="{B06DD6E7-444C-48E3-B450-FA4F3F53C65A}" type="presParOf" srcId="{333A1088-737F-45CB-B68E-254E46348037}" destId="{BD3627E9-8FC8-4A2F-B3EA-FAE798EF81D8}" srcOrd="17" destOrd="0" presId="urn:microsoft.com/office/officeart/2005/8/layout/target3"/>
    <dgm:cxn modelId="{4F19052E-A193-4DA2-95DE-0FAB7EC41C51}" type="presParOf" srcId="{333A1088-737F-45CB-B68E-254E46348037}" destId="{017154CD-D9A9-4968-AD11-1207A3C4C00A}" srcOrd="18" destOrd="0" presId="urn:microsoft.com/office/officeart/2005/8/layout/target3"/>
    <dgm:cxn modelId="{A41DA164-8158-465C-93AB-440A2CDB1D34}" type="presParOf" srcId="{333A1088-737F-45CB-B68E-254E46348037}" destId="{92E1E9E3-D1F0-4866-9424-7ECC0DD990BC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570" y="0"/>
          <a:ext cx="6683027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NETVOŘICE, OKRES BENEŠOV</a:t>
          </a:r>
          <a:endParaRPr lang="cs-CZ" sz="2000" kern="1200" dirty="0"/>
        </a:p>
      </dsp:txBody>
      <dsp:txXfrm>
        <a:off x="1437570" y="0"/>
        <a:ext cx="6683027" cy="465240"/>
      </dsp:txXfrm>
    </dsp:sp>
    <dsp:sp modelId="{A52A0455-90FF-4808-ABD0-F02540D31D5A}">
      <dsp:nvSpPr>
        <dsp:cNvPr id="0" name=""/>
        <dsp:cNvSpPr/>
      </dsp:nvSpPr>
      <dsp:spPr>
        <a:xfrm>
          <a:off x="305314" y="465240"/>
          <a:ext cx="2297125" cy="22971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53876" y="589434"/>
          <a:ext cx="6683027" cy="22351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PaedDR. Milena Holcnerová</a:t>
          </a:r>
          <a:endParaRPr lang="cs-CZ" sz="2000" kern="1200" dirty="0"/>
        </a:p>
      </dsp:txBody>
      <dsp:txXfrm>
        <a:off x="1453876" y="589434"/>
        <a:ext cx="6683027" cy="452683"/>
      </dsp:txXfrm>
    </dsp:sp>
    <dsp:sp modelId="{DA6A876D-6D25-492F-8BDC-9AE6A6CFB1FA}">
      <dsp:nvSpPr>
        <dsp:cNvPr id="0" name=""/>
        <dsp:cNvSpPr/>
      </dsp:nvSpPr>
      <dsp:spPr>
        <a:xfrm>
          <a:off x="610628" y="930481"/>
          <a:ext cx="1686497" cy="16864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9F01C16-B5C0-47B0-9750-F7E5E11674A0}">
      <dsp:nvSpPr>
        <dsp:cNvPr id="0" name=""/>
        <dsp:cNvSpPr/>
      </dsp:nvSpPr>
      <dsp:spPr>
        <a:xfrm>
          <a:off x="1453876" y="930481"/>
          <a:ext cx="6683027" cy="16864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NÁZEV:VY_22_INOVACE_2</a:t>
          </a:r>
          <a:r>
            <a:rPr lang="en-US" sz="2000" kern="1200" dirty="0" smtClean="0"/>
            <a:t>9</a:t>
          </a:r>
          <a:r>
            <a:rPr lang="cs-CZ" sz="2000" kern="1200" dirty="0" smtClean="0"/>
            <a:t>_AJ5_PRES.SIMPLE 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 smtClean="0"/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1453876" y="930481"/>
        <a:ext cx="6683027" cy="465240"/>
      </dsp:txXfrm>
    </dsp:sp>
    <dsp:sp modelId="{71A5FEA7-FE77-4220-960F-2AB7AE466FE5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57ABF-5052-4733-A46C-0F8B764FF76F}">
      <dsp:nvSpPr>
        <dsp:cNvPr id="0" name=""/>
        <dsp:cNvSpPr/>
      </dsp:nvSpPr>
      <dsp:spPr>
        <a:xfrm>
          <a:off x="1453876" y="1395721"/>
          <a:ext cx="6683027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 PRESENT SIMPLE TENSE </a:t>
          </a:r>
          <a:r>
            <a:rPr lang="en-US" sz="2000" kern="1200" dirty="0" smtClean="0"/>
            <a:t>HRA</a:t>
          </a:r>
          <a:endParaRPr lang="cs-CZ" sz="2000" kern="1200" dirty="0"/>
        </a:p>
      </dsp:txBody>
      <dsp:txXfrm>
        <a:off x="1453876" y="1395721"/>
        <a:ext cx="6683027" cy="465240"/>
      </dsp:txXfrm>
    </dsp:sp>
    <dsp:sp modelId="{914F10DC-A7FA-462B-9334-03354AC7EA9F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83D5C5-FAFF-4548-819C-80E289F73770}">
      <dsp:nvSpPr>
        <dsp:cNvPr id="0" name=""/>
        <dsp:cNvSpPr/>
      </dsp:nvSpPr>
      <dsp:spPr>
        <a:xfrm>
          <a:off x="1453876" y="1860962"/>
          <a:ext cx="6683027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OPVK 1.4</a:t>
          </a:r>
          <a:endParaRPr lang="cs-CZ" sz="2000" kern="1200" dirty="0"/>
        </a:p>
      </dsp:txBody>
      <dsp:txXfrm>
        <a:off x="1453876" y="1860962"/>
        <a:ext cx="6683027" cy="4652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12198DD-CF88-42E0-BE52-E8DEB112897C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90A969-D673-43EE-AFBC-25260F1033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E9FBC9B-2B5E-4888-B038-DA1FA9247BA8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D7CB19-E33D-462E-BC50-E4E52586C6CF}" type="slidenum">
              <a:rPr lang="cs-CZ" smtClean="0"/>
              <a:pPr/>
              <a:t>8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40099-63B3-4F21-B3C8-2FF781A1B134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771FAD-E86F-4B85-AF5B-2AB29B7DA12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20.xml"/><Relationship Id="rId13" Type="http://schemas.openxmlformats.org/officeDocument/2006/relationships/slide" Target="slide26.xml"/><Relationship Id="rId18" Type="http://schemas.openxmlformats.org/officeDocument/2006/relationships/slide" Target="slide11.xml"/><Relationship Id="rId26" Type="http://schemas.openxmlformats.org/officeDocument/2006/relationships/slide" Target="slide3.xml"/><Relationship Id="rId3" Type="http://schemas.openxmlformats.org/officeDocument/2006/relationships/slide" Target="slide7.xml"/><Relationship Id="rId21" Type="http://schemas.openxmlformats.org/officeDocument/2006/relationships/slide" Target="slide6.xml"/><Relationship Id="rId7" Type="http://schemas.openxmlformats.org/officeDocument/2006/relationships/slide" Target="slide14.xml"/><Relationship Id="rId12" Type="http://schemas.openxmlformats.org/officeDocument/2006/relationships/slide" Target="slide21.xml"/><Relationship Id="rId17" Type="http://schemas.openxmlformats.org/officeDocument/2006/relationships/slide" Target="slide27.xml"/><Relationship Id="rId25" Type="http://schemas.openxmlformats.org/officeDocument/2006/relationships/slide" Target="slide4.xml"/><Relationship Id="rId2" Type="http://schemas.openxmlformats.org/officeDocument/2006/relationships/slide" Target="slide5.xml"/><Relationship Id="rId16" Type="http://schemas.openxmlformats.org/officeDocument/2006/relationships/slide" Target="slide22.xml"/><Relationship Id="rId20" Type="http://schemas.openxmlformats.org/officeDocument/2006/relationships/slide" Target="slide23.xml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11" Type="http://schemas.openxmlformats.org/officeDocument/2006/relationships/slide" Target="slide15.xml"/><Relationship Id="rId24" Type="http://schemas.openxmlformats.org/officeDocument/2006/relationships/slide" Target="slide24.xml"/><Relationship Id="rId5" Type="http://schemas.openxmlformats.org/officeDocument/2006/relationships/slide" Target="slide19.xml"/><Relationship Id="rId15" Type="http://schemas.openxmlformats.org/officeDocument/2006/relationships/slide" Target="slide16.xml"/><Relationship Id="rId23" Type="http://schemas.openxmlformats.org/officeDocument/2006/relationships/slide" Target="slide18.xml"/><Relationship Id="rId10" Type="http://schemas.openxmlformats.org/officeDocument/2006/relationships/slide" Target="slide9.xml"/><Relationship Id="rId19" Type="http://schemas.openxmlformats.org/officeDocument/2006/relationships/slide" Target="slide17.xml"/><Relationship Id="rId4" Type="http://schemas.openxmlformats.org/officeDocument/2006/relationships/slide" Target="slide13.xml"/><Relationship Id="rId9" Type="http://schemas.openxmlformats.org/officeDocument/2006/relationships/slide" Target="slide25.xml"/><Relationship Id="rId14" Type="http://schemas.openxmlformats.org/officeDocument/2006/relationships/slide" Target="slide10.xml"/><Relationship Id="rId22" Type="http://schemas.openxmlformats.org/officeDocument/2006/relationships/slide" Target="slide12.xml"/><Relationship Id="rId27" Type="http://schemas.openxmlformats.org/officeDocument/2006/relationships/slide" Target="slide2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5" Type="http://schemas.openxmlformats.org/officeDocument/2006/relationships/slide" Target="slide1.xml"/><Relationship Id="rId4" Type="http://schemas.openxmlformats.org/officeDocument/2006/relationships/slide" Target="sl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jpeg"/><Relationship Id="rId4" Type="http://schemas.openxmlformats.org/officeDocument/2006/relationships/slide" Target="slide1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2.wmf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1.xml"/><Relationship Id="rId2" Type="http://schemas.openxmlformats.org/officeDocument/2006/relationships/slide" Target="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5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Relationship Id="rId4" Type="http://schemas.openxmlformats.org/officeDocument/2006/relationships/slide" Target="slide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HVĚZDIČKY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Hra pro dvě až tři skupiny žáků.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764261219"/>
              </p:ext>
            </p:extLst>
          </p:nvPr>
        </p:nvGraphicFramePr>
        <p:xfrm>
          <a:off x="539552" y="548680"/>
          <a:ext cx="8136904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124744"/>
            <a:ext cx="8532440" cy="44135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r>
              <a:rPr lang="cs-CZ" sz="2000" dirty="0" smtClean="0">
                <a:solidFill>
                  <a:prstClr val="black"/>
                </a:solidFill>
                <a:latin typeface="Arial" charset="0"/>
              </a:rPr>
              <a:t>Materiál je určen pro výuku anglického jazyka v 5. ročníku ZŠ</a:t>
            </a:r>
            <a:r>
              <a:rPr lang="cs-CZ" sz="2000" dirty="0" smtClean="0">
                <a:solidFill>
                  <a:srgbClr val="000000"/>
                </a:solidFill>
                <a:latin typeface="Times New Roman"/>
                <a:ea typeface="Times New Roman"/>
              </a:rPr>
              <a:t> </a:t>
            </a:r>
            <a:r>
              <a:rPr lang="cs-CZ" sz="2000" dirty="0" smtClean="0">
                <a:solidFill>
                  <a:srgbClr val="000000"/>
                </a:solidFill>
                <a:latin typeface="Arial" pitchFamily="34" charset="0"/>
                <a:ea typeface="Times New Roman"/>
                <a:cs typeface="Arial" pitchFamily="34" charset="0"/>
              </a:rPr>
              <a:t>k práci na počítači a interaktivní tabuli</a:t>
            </a:r>
            <a:r>
              <a:rPr lang="cs-CZ" sz="2000" dirty="0" smtClean="0">
                <a:solidFill>
                  <a:srgbClr val="000000"/>
                </a:solidFill>
                <a:latin typeface="Times New Roman"/>
                <a:ea typeface="Times New Roman"/>
              </a:rPr>
              <a:t>.</a:t>
            </a:r>
            <a:endParaRPr lang="cs-CZ" sz="20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>
              <a:buFont typeface="Symbol"/>
              <a:buChar char=""/>
              <a:defRPr/>
            </a:pPr>
            <a:r>
              <a:rPr lang="cs-CZ" sz="2000" dirty="0" smtClean="0">
                <a:solidFill>
                  <a:prstClr val="black"/>
                </a:solidFill>
                <a:latin typeface="Arial" charset="0"/>
              </a:rPr>
              <a:t>Žáci si herní formou procvičují tvary sloves v přítomném prostém času v </a:t>
            </a:r>
            <a:r>
              <a:rPr lang="en-US" sz="2000" dirty="0" smtClean="0">
                <a:solidFill>
                  <a:prstClr val="black"/>
                </a:solidFill>
                <a:latin typeface="Arial" charset="0"/>
              </a:rPr>
              <a:t>kladn</a:t>
            </a:r>
            <a:r>
              <a:rPr lang="cs-CZ" sz="2000" dirty="0" smtClean="0">
                <a:solidFill>
                  <a:prstClr val="black"/>
                </a:solidFill>
                <a:latin typeface="Arial" charset="0"/>
              </a:rPr>
              <a:t>ý</a:t>
            </a:r>
            <a:r>
              <a:rPr lang="en-US" sz="2000" dirty="0" smtClean="0">
                <a:solidFill>
                  <a:prstClr val="black"/>
                </a:solidFill>
                <a:latin typeface="Arial" charset="0"/>
              </a:rPr>
              <a:t>ch</a:t>
            </a:r>
            <a:r>
              <a:rPr lang="cs-CZ" sz="2000" dirty="0" smtClean="0">
                <a:solidFill>
                  <a:prstClr val="black"/>
                </a:solidFill>
                <a:latin typeface="Arial" charset="0"/>
              </a:rPr>
              <a:t>, tázacích i v záporných větách pro osoby v jednotném i množném čísle.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342900" lvl="0" indent="-342900">
              <a:buFont typeface="Symbol"/>
              <a:buChar char="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 kliknutí na vybranou hvězdičku / ne číslo v hvězdičce / se zobrazí obrázek s větou k překladu. Tlačítkem zpět se dostaneme na snímek s hvězdičkami.</a:t>
            </a:r>
          </a:p>
          <a:p>
            <a:pPr marL="342900" lvl="0" indent="-342900">
              <a:buFont typeface="Symbol"/>
              <a:buChar char=""/>
              <a:defRPr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Počítáme, kolik hvězdiček / správně přeložených vět/ skupina získá.</a:t>
            </a: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  <a:p>
            <a:pPr marL="342900" lvl="0" indent="-342900" fontAlgn="base">
              <a:spcBef>
                <a:spcPct val="20000"/>
              </a:spcBef>
              <a:spcAft>
                <a:spcPct val="0"/>
              </a:spcAft>
            </a:pPr>
            <a:endParaRPr lang="cs-CZ" sz="2800" dirty="0" smtClean="0">
              <a:solidFill>
                <a:prstClr val="black"/>
              </a:solidFill>
              <a:latin typeface="Arial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339752" y="116632"/>
            <a:ext cx="3240360" cy="86177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200" dirty="0" smtClean="0">
                <a:solidFill>
                  <a:prstClr val="black"/>
                </a:solidFill>
                <a:latin typeface="Calibri"/>
              </a:rPr>
              <a:t>Anotace</a:t>
            </a:r>
            <a:r>
              <a:rPr lang="cs-CZ" sz="4400" dirty="0" smtClean="0">
                <a:solidFill>
                  <a:prstClr val="black"/>
                </a:solidFill>
                <a:latin typeface="Calibri"/>
              </a:rPr>
              <a:t/>
            </a:r>
            <a:br>
              <a:rPr lang="cs-CZ" sz="4400" dirty="0" smtClean="0">
                <a:solidFill>
                  <a:prstClr val="black"/>
                </a:solidFill>
                <a:latin typeface="Calibri"/>
              </a:rPr>
            </a:br>
            <a:endParaRPr lang="de-DE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971600" y="4941168"/>
            <a:ext cx="58864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Použité zdroje: učebnice Project 1 Tom Hutchinson, Oxford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://office.</a:t>
            </a:r>
            <a:r>
              <a:rPr lang="en-US" sz="2000" dirty="0" smtClean="0">
                <a:latin typeface="Arial" pitchFamily="34" charset="0"/>
                <a:cs typeface="Arial" pitchFamily="34" charset="0"/>
              </a:rPr>
              <a:t>Microsoft.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com</a:t>
            </a:r>
            <a:endParaRPr lang="de-DE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endParaRPr lang="de-DE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 rot="10800000" flipV="1">
            <a:off x="1835696" y="-243408"/>
            <a:ext cx="5688632" cy="1152128"/>
          </a:xfrm>
        </p:spPr>
        <p:txBody>
          <a:bodyPr>
            <a:normAutofit/>
          </a:bodyPr>
          <a:lstStyle/>
          <a:p>
            <a:pPr algn="ctr"/>
            <a:r>
              <a:rPr lang="cs-CZ" sz="3600" cap="all" dirty="0" smtClean="0">
                <a:solidFill>
                  <a:srgbClr val="FF0000"/>
                </a:solidFill>
              </a:rPr>
              <a:t>Vyber hvězdičku s číslem</a:t>
            </a:r>
            <a:endParaRPr lang="cs-CZ" sz="3600" cap="all" dirty="0">
              <a:solidFill>
                <a:srgbClr val="FF0000"/>
              </a:solidFill>
            </a:endParaRPr>
          </a:p>
        </p:txBody>
      </p:sp>
      <p:sp>
        <p:nvSpPr>
          <p:cNvPr id="34" name="Pěticípá hvězda 33">
            <a:hlinkClick r:id="rId2" action="ppaction://hlinksldjump"/>
          </p:cNvPr>
          <p:cNvSpPr/>
          <p:nvPr/>
        </p:nvSpPr>
        <p:spPr>
          <a:xfrm>
            <a:off x="467544" y="764704"/>
            <a:ext cx="1080120" cy="1008112"/>
          </a:xfrm>
          <a:prstGeom prst="star5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 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5" name="Pěticípá hvězda 34">
            <a:hlinkClick r:id="rId3" action="ppaction://hlinksldjump"/>
          </p:cNvPr>
          <p:cNvSpPr/>
          <p:nvPr/>
        </p:nvSpPr>
        <p:spPr>
          <a:xfrm>
            <a:off x="467544" y="2060848"/>
            <a:ext cx="1080120" cy="1008112"/>
          </a:xfrm>
          <a:prstGeom prst="star5">
            <a:avLst/>
          </a:prstGeom>
          <a:solidFill>
            <a:srgbClr val="FFC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6" name="Pěticípá hvězda 35">
            <a:hlinkClick r:id="rId4" action="ppaction://hlinksldjump"/>
          </p:cNvPr>
          <p:cNvSpPr/>
          <p:nvPr/>
        </p:nvSpPr>
        <p:spPr>
          <a:xfrm>
            <a:off x="467544" y="3284984"/>
            <a:ext cx="1080120" cy="1008112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37" name="Pěticípá hvězda 36">
            <a:hlinkClick r:id="rId5" action="ppaction://hlinksldjump"/>
          </p:cNvPr>
          <p:cNvSpPr/>
          <p:nvPr/>
        </p:nvSpPr>
        <p:spPr>
          <a:xfrm>
            <a:off x="467544" y="4581128"/>
            <a:ext cx="1080120" cy="1008112"/>
          </a:xfrm>
          <a:prstGeom prst="star5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0" name="Pěticípá hvězda 39">
            <a:hlinkClick r:id="rId6" action="ppaction://hlinksldjump"/>
          </p:cNvPr>
          <p:cNvSpPr/>
          <p:nvPr/>
        </p:nvSpPr>
        <p:spPr>
          <a:xfrm>
            <a:off x="2051720" y="404664"/>
            <a:ext cx="1080120" cy="1008112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1" name="Pěticípá hvězda 40">
            <a:hlinkClick r:id="rId7" action="ppaction://hlinksldjump"/>
          </p:cNvPr>
          <p:cNvSpPr/>
          <p:nvPr/>
        </p:nvSpPr>
        <p:spPr>
          <a:xfrm>
            <a:off x="1835696" y="2276872"/>
            <a:ext cx="1080120" cy="1008112"/>
          </a:xfrm>
          <a:prstGeom prst="star5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2" name="Pěticípá hvězda 41">
            <a:hlinkClick r:id="rId8" action="ppaction://hlinksldjump"/>
          </p:cNvPr>
          <p:cNvSpPr/>
          <p:nvPr/>
        </p:nvSpPr>
        <p:spPr>
          <a:xfrm>
            <a:off x="1907704" y="4077072"/>
            <a:ext cx="1080120" cy="1008112"/>
          </a:xfrm>
          <a:prstGeom prst="star5">
            <a:avLst/>
          </a:prstGeom>
          <a:solidFill>
            <a:srgbClr val="00B05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3" name="Pěticípá hvězda 42">
            <a:hlinkClick r:id="rId9" action="ppaction://hlinksldjump"/>
          </p:cNvPr>
          <p:cNvSpPr/>
          <p:nvPr/>
        </p:nvSpPr>
        <p:spPr>
          <a:xfrm>
            <a:off x="1475656" y="5517232"/>
            <a:ext cx="1080120" cy="1008112"/>
          </a:xfrm>
          <a:prstGeom prst="star5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4" name="Pěticípá hvězda 43">
            <a:hlinkClick r:id="rId10" action="ppaction://hlinksldjump"/>
          </p:cNvPr>
          <p:cNvSpPr/>
          <p:nvPr/>
        </p:nvSpPr>
        <p:spPr>
          <a:xfrm>
            <a:off x="3203848" y="1556792"/>
            <a:ext cx="1080120" cy="1008112"/>
          </a:xfrm>
          <a:prstGeom prst="star5">
            <a:avLst/>
          </a:prstGeom>
          <a:solidFill>
            <a:srgbClr val="00B05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5" name="Pěticípá hvězda 44">
            <a:hlinkClick r:id="rId11" action="ppaction://hlinksldjump"/>
          </p:cNvPr>
          <p:cNvSpPr/>
          <p:nvPr/>
        </p:nvSpPr>
        <p:spPr>
          <a:xfrm>
            <a:off x="3203848" y="2852936"/>
            <a:ext cx="1080120" cy="1008112"/>
          </a:xfrm>
          <a:prstGeom prst="star5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6" name="Pěticípá hvězda 45">
            <a:hlinkClick r:id="rId12" action="ppaction://hlinksldjump"/>
          </p:cNvPr>
          <p:cNvSpPr/>
          <p:nvPr/>
        </p:nvSpPr>
        <p:spPr>
          <a:xfrm>
            <a:off x="3203848" y="4077072"/>
            <a:ext cx="1080120" cy="1008112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7" name="Pěticípá hvězda 46">
            <a:hlinkClick r:id="rId13" action="ppaction://hlinksldjump"/>
          </p:cNvPr>
          <p:cNvSpPr/>
          <p:nvPr/>
        </p:nvSpPr>
        <p:spPr>
          <a:xfrm>
            <a:off x="3203848" y="5373216"/>
            <a:ext cx="1080120" cy="1008112"/>
          </a:xfrm>
          <a:prstGeom prst="star5">
            <a:avLst/>
          </a:prstGeom>
          <a:solidFill>
            <a:srgbClr val="00B05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8" name="Pěticípá hvězda 47">
            <a:hlinkClick r:id="rId14" action="ppaction://hlinksldjump"/>
          </p:cNvPr>
          <p:cNvSpPr/>
          <p:nvPr/>
        </p:nvSpPr>
        <p:spPr>
          <a:xfrm>
            <a:off x="4572000" y="620688"/>
            <a:ext cx="1080120" cy="1008112"/>
          </a:xfrm>
          <a:prstGeom prst="star5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49" name="Pěticípá hvězda 48">
            <a:hlinkClick r:id="rId15" action="ppaction://hlinksldjump"/>
          </p:cNvPr>
          <p:cNvSpPr/>
          <p:nvPr/>
        </p:nvSpPr>
        <p:spPr>
          <a:xfrm>
            <a:off x="4788024" y="2204864"/>
            <a:ext cx="1080120" cy="1008112"/>
          </a:xfrm>
          <a:prstGeom prst="star5">
            <a:avLst/>
          </a:prstGeom>
          <a:solidFill>
            <a:srgbClr val="FFC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0" name="Pěticípá hvězda 49">
            <a:hlinkClick r:id="rId16" action="ppaction://hlinksldjump"/>
          </p:cNvPr>
          <p:cNvSpPr/>
          <p:nvPr/>
        </p:nvSpPr>
        <p:spPr>
          <a:xfrm>
            <a:off x="4716016" y="3573016"/>
            <a:ext cx="1080120" cy="1008112"/>
          </a:xfrm>
          <a:prstGeom prst="star5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1" name="Pěticípá hvězda 50">
            <a:hlinkClick r:id="rId17" action="ppaction://hlinksldjump"/>
          </p:cNvPr>
          <p:cNvSpPr/>
          <p:nvPr/>
        </p:nvSpPr>
        <p:spPr>
          <a:xfrm>
            <a:off x="4644008" y="5013176"/>
            <a:ext cx="1080120" cy="1008112"/>
          </a:xfrm>
          <a:prstGeom prst="star5">
            <a:avLst/>
          </a:prstGeom>
          <a:solidFill>
            <a:srgbClr val="FFC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2" name="Pěticípá hvězda 51">
            <a:hlinkClick r:id="rId18" action="ppaction://hlinksldjump"/>
          </p:cNvPr>
          <p:cNvSpPr/>
          <p:nvPr/>
        </p:nvSpPr>
        <p:spPr>
          <a:xfrm>
            <a:off x="6156176" y="836712"/>
            <a:ext cx="1080120" cy="1008112"/>
          </a:xfrm>
          <a:prstGeom prst="star5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3" name="Pěticípá hvězda 52">
            <a:hlinkClick r:id="rId19" action="ppaction://hlinksldjump"/>
          </p:cNvPr>
          <p:cNvSpPr/>
          <p:nvPr/>
        </p:nvSpPr>
        <p:spPr>
          <a:xfrm>
            <a:off x="6156176" y="2420888"/>
            <a:ext cx="1080120" cy="1008112"/>
          </a:xfrm>
          <a:prstGeom prst="star5">
            <a:avLst/>
          </a:prstGeom>
          <a:solidFill>
            <a:srgbClr val="7030A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4" name="Pěticípá hvězda 53">
            <a:hlinkClick r:id="rId20" action="ppaction://hlinksldjump"/>
          </p:cNvPr>
          <p:cNvSpPr/>
          <p:nvPr/>
        </p:nvSpPr>
        <p:spPr>
          <a:xfrm>
            <a:off x="6156176" y="4051366"/>
            <a:ext cx="1080120" cy="1008112"/>
          </a:xfrm>
          <a:prstGeom prst="star5">
            <a:avLst/>
          </a:prstGeom>
          <a:solidFill>
            <a:schemeClr val="accent3">
              <a:lumMod val="75000"/>
            </a:schemeClr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6" name="Pěticípá hvězda 55">
            <a:hlinkClick r:id="rId21" action="ppaction://hlinksldjump"/>
          </p:cNvPr>
          <p:cNvSpPr/>
          <p:nvPr/>
        </p:nvSpPr>
        <p:spPr>
          <a:xfrm>
            <a:off x="7596336" y="620688"/>
            <a:ext cx="1080120" cy="1008112"/>
          </a:xfrm>
          <a:prstGeom prst="star5">
            <a:avLst/>
          </a:prstGeom>
          <a:solidFill>
            <a:srgbClr val="FF0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7" name="Pěticípá hvězda 56">
            <a:hlinkClick r:id="rId22" action="ppaction://hlinksldjump"/>
          </p:cNvPr>
          <p:cNvSpPr/>
          <p:nvPr/>
        </p:nvSpPr>
        <p:spPr>
          <a:xfrm>
            <a:off x="7596336" y="1916832"/>
            <a:ext cx="1080120" cy="1008112"/>
          </a:xfrm>
          <a:prstGeom prst="star5">
            <a:avLst/>
          </a:prstGeom>
          <a:solidFill>
            <a:srgbClr val="FFC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8" name="Pěticípá hvězda 57">
            <a:hlinkClick r:id="rId23" action="ppaction://hlinksldjump"/>
          </p:cNvPr>
          <p:cNvSpPr/>
          <p:nvPr/>
        </p:nvSpPr>
        <p:spPr>
          <a:xfrm>
            <a:off x="7596336" y="3140968"/>
            <a:ext cx="1080120" cy="1008112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59" name="Pěticípá hvězda 58">
            <a:hlinkClick r:id="rId24" action="ppaction://hlinksldjump"/>
          </p:cNvPr>
          <p:cNvSpPr/>
          <p:nvPr/>
        </p:nvSpPr>
        <p:spPr>
          <a:xfrm>
            <a:off x="7596336" y="4437112"/>
            <a:ext cx="1080120" cy="1008112"/>
          </a:xfrm>
          <a:prstGeom prst="star5">
            <a:avLst/>
          </a:prstGeom>
          <a:solidFill>
            <a:srgbClr val="FFC00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1600" dirty="0">
              <a:solidFill>
                <a:schemeClr val="tx2">
                  <a:lumMod val="25000"/>
                </a:schemeClr>
              </a:solidFill>
            </a:endParaRPr>
          </a:p>
        </p:txBody>
      </p:sp>
      <p:sp>
        <p:nvSpPr>
          <p:cNvPr id="29" name="TextovéPole 28">
            <a:hlinkClick r:id="rId4" action="ppaction://hlinksldjump"/>
          </p:cNvPr>
          <p:cNvSpPr txBox="1"/>
          <p:nvPr/>
        </p:nvSpPr>
        <p:spPr>
          <a:xfrm>
            <a:off x="4932040" y="537321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0" name="TextovéPole 29">
            <a:hlinkClick r:id="rId12" action="ppaction://hlinksldjump"/>
          </p:cNvPr>
          <p:cNvSpPr txBox="1"/>
          <p:nvPr/>
        </p:nvSpPr>
        <p:spPr>
          <a:xfrm>
            <a:off x="3527884" y="578692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1" name="TextovéPole 30">
            <a:hlinkClick r:id="rId10" action="ppaction://hlinksldjump"/>
          </p:cNvPr>
          <p:cNvSpPr txBox="1"/>
          <p:nvPr/>
        </p:nvSpPr>
        <p:spPr>
          <a:xfrm>
            <a:off x="1835696" y="5949280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>
            <a:hlinkClick r:id="rId25" action="ppaction://hlinksldjump"/>
          </p:cNvPr>
          <p:cNvSpPr txBox="1"/>
          <p:nvPr/>
        </p:nvSpPr>
        <p:spPr>
          <a:xfrm>
            <a:off x="899592" y="1196752"/>
            <a:ext cx="144016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" action="ppaction://hlinkshowjump?jump=nextslide"/>
              </a:rPr>
              <a:t>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TextovéPole 32">
            <a:hlinkClick r:id="rId24" action="ppaction://hlinksldjump"/>
          </p:cNvPr>
          <p:cNvSpPr txBox="1"/>
          <p:nvPr/>
        </p:nvSpPr>
        <p:spPr>
          <a:xfrm>
            <a:off x="7920372" y="100763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8" name="TextovéPole 37">
            <a:hlinkClick r:id="rId3" action="ppaction://hlinksldjump"/>
          </p:cNvPr>
          <p:cNvSpPr txBox="1"/>
          <p:nvPr/>
        </p:nvSpPr>
        <p:spPr>
          <a:xfrm>
            <a:off x="791580" y="244982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TextovéPole 38">
            <a:hlinkClick r:id="rId18" action="ppaction://hlinksldjump"/>
          </p:cNvPr>
          <p:cNvSpPr txBox="1"/>
          <p:nvPr/>
        </p:nvSpPr>
        <p:spPr>
          <a:xfrm>
            <a:off x="2411760" y="7647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rId6" action="ppaction://hlinksldjump"/>
              </a:rPr>
              <a:t>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0" name="TextovéPole 59">
            <a:hlinkClick r:id="rId22" action="ppaction://hlinksldjump"/>
          </p:cNvPr>
          <p:cNvSpPr txBox="1"/>
          <p:nvPr/>
        </p:nvSpPr>
        <p:spPr>
          <a:xfrm>
            <a:off x="3521255" y="192167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rId10" action="ppaction://hlinksldjump"/>
              </a:rPr>
              <a:t>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1" name="TextovéPole 60">
            <a:hlinkClick r:id="rId19" action="ppaction://hlinksldjump"/>
          </p:cNvPr>
          <p:cNvSpPr txBox="1"/>
          <p:nvPr/>
        </p:nvSpPr>
        <p:spPr>
          <a:xfrm>
            <a:off x="4896036" y="9807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rId14" action="ppaction://hlinksldjump"/>
              </a:rPr>
              <a:t>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2" name="TextovéPole 61">
            <a:hlinkClick r:id="rId25" action="ppaction://hlinksldjump"/>
          </p:cNvPr>
          <p:cNvSpPr txBox="1"/>
          <p:nvPr/>
        </p:nvSpPr>
        <p:spPr>
          <a:xfrm>
            <a:off x="6488596" y="119675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  <a:hlinkClick r:id="rId18" action="ppaction://hlinksldjump"/>
              </a:rPr>
              <a:t>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3" name="TextovéPole 62">
            <a:hlinkClick r:id="rId15" action="ppaction://hlinksldjump"/>
          </p:cNvPr>
          <p:cNvSpPr txBox="1"/>
          <p:nvPr/>
        </p:nvSpPr>
        <p:spPr>
          <a:xfrm>
            <a:off x="7913743" y="230969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4" name="TextovéPole 63">
            <a:hlinkClick r:id="rId14" action="ppaction://hlinksldjump"/>
          </p:cNvPr>
          <p:cNvSpPr txBox="1"/>
          <p:nvPr/>
        </p:nvSpPr>
        <p:spPr>
          <a:xfrm>
            <a:off x="2123728" y="263691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5" name="TextovéPole 64">
            <a:hlinkClick r:id="rId26" action="ppaction://hlinksldjump"/>
          </p:cNvPr>
          <p:cNvSpPr txBox="1"/>
          <p:nvPr/>
        </p:nvSpPr>
        <p:spPr>
          <a:xfrm>
            <a:off x="784951" y="367638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6" name="TextovéPole 65">
            <a:hlinkClick r:id="rId23" action="ppaction://hlinksldjump"/>
          </p:cNvPr>
          <p:cNvSpPr txBox="1"/>
          <p:nvPr/>
        </p:nvSpPr>
        <p:spPr>
          <a:xfrm>
            <a:off x="6480212" y="2780928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13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7" name="TextovéPole 66">
            <a:hlinkClick r:id="rId17" action="ppaction://hlinksldjump"/>
          </p:cNvPr>
          <p:cNvSpPr txBox="1"/>
          <p:nvPr/>
        </p:nvSpPr>
        <p:spPr>
          <a:xfrm>
            <a:off x="5148064" y="256490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12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8" name="TextovéPole 67">
            <a:hlinkClick r:id="rId6" action="ppaction://hlinksldjump"/>
          </p:cNvPr>
          <p:cNvSpPr txBox="1"/>
          <p:nvPr/>
        </p:nvSpPr>
        <p:spPr>
          <a:xfrm>
            <a:off x="3527884" y="3244705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11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9" name="TextovéPole 68">
            <a:hlinkClick r:id="rId13" action="ppaction://hlinksldjump"/>
          </p:cNvPr>
          <p:cNvSpPr txBox="1"/>
          <p:nvPr/>
        </p:nvSpPr>
        <p:spPr>
          <a:xfrm>
            <a:off x="2231740" y="446966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16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0" name="TextovéPole 69">
            <a:hlinkClick r:id="rId11" action="ppaction://hlinksldjump"/>
          </p:cNvPr>
          <p:cNvSpPr txBox="1"/>
          <p:nvPr/>
        </p:nvSpPr>
        <p:spPr>
          <a:xfrm>
            <a:off x="7907114" y="3541064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14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1" name="TextovéPole 70">
            <a:hlinkClick r:id="rId8" action="ppaction://hlinksldjump"/>
          </p:cNvPr>
          <p:cNvSpPr txBox="1"/>
          <p:nvPr/>
        </p:nvSpPr>
        <p:spPr>
          <a:xfrm>
            <a:off x="6473583" y="443711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19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2" name="TextovéPole 71">
            <a:hlinkClick r:id="rId5" action="ppaction://hlinksldjump"/>
          </p:cNvPr>
          <p:cNvSpPr txBox="1"/>
          <p:nvPr/>
        </p:nvSpPr>
        <p:spPr>
          <a:xfrm>
            <a:off x="5004048" y="3933056"/>
            <a:ext cx="5400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18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3" name="TextovéPole 72">
            <a:hlinkClick r:id="rId16" action="ppaction://hlinksldjump"/>
          </p:cNvPr>
          <p:cNvSpPr txBox="1"/>
          <p:nvPr/>
        </p:nvSpPr>
        <p:spPr>
          <a:xfrm>
            <a:off x="3514626" y="4469661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17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4" name="TextovéPole 73">
            <a:hlinkClick r:id="rId21" action="ppaction://hlinksldjump"/>
          </p:cNvPr>
          <p:cNvSpPr txBox="1"/>
          <p:nvPr/>
        </p:nvSpPr>
        <p:spPr>
          <a:xfrm>
            <a:off x="7907114" y="4838993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20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5" name="TextovéPole 74">
            <a:hlinkClick r:id="rId2" action="ppaction://hlinksldjump"/>
          </p:cNvPr>
          <p:cNvSpPr txBox="1"/>
          <p:nvPr/>
        </p:nvSpPr>
        <p:spPr>
          <a:xfrm>
            <a:off x="791580" y="4959862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15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6" name="Pěticípá hvězda 75">
            <a:hlinkClick r:id="rId27" action="ppaction://hlinksldjump"/>
          </p:cNvPr>
          <p:cNvSpPr/>
          <p:nvPr/>
        </p:nvSpPr>
        <p:spPr>
          <a:xfrm>
            <a:off x="6588224" y="5517232"/>
            <a:ext cx="1080120" cy="1008112"/>
          </a:xfrm>
          <a:prstGeom prst="star5">
            <a:avLst>
              <a:gd name="adj" fmla="val 25029"/>
              <a:gd name="hf" fmla="val 105146"/>
              <a:gd name="vf" fmla="val 110557"/>
            </a:avLst>
          </a:prstGeom>
          <a:solidFill>
            <a:srgbClr val="00B050"/>
          </a:solidFill>
        </p:spPr>
        <p:style>
          <a:lnRef idx="1">
            <a:schemeClr val="accent4"/>
          </a:lnRef>
          <a:fillRef idx="1002">
            <a:schemeClr val="lt1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2">
                    <a:lumMod val="25000"/>
                  </a:schemeClr>
                </a:solidFill>
              </a:rPr>
              <a:t>24</a:t>
            </a:r>
            <a:endParaRPr lang="cs-CZ" dirty="0">
              <a:solidFill>
                <a:schemeClr val="tx2">
                  <a:lumMod val="25000"/>
                </a:schemeClr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 advClick="0"/>
    </mc:Choice>
    <mc:Fallback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04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5" fill="hold">
                      <p:stCondLst>
                        <p:cond delay="0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6"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6" grpId="0" animBg="1"/>
      <p:bldP spid="57" grpId="0" animBg="1"/>
      <p:bldP spid="58" grpId="0" animBg="1"/>
      <p:bldP spid="59" grpId="0" animBg="1"/>
      <p:bldP spid="7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ěticípá hvězda 1">
            <a:hlinkClick r:id="rId2" action="ppaction://hlinksldjump"/>
          </p:cNvPr>
          <p:cNvSpPr/>
          <p:nvPr/>
        </p:nvSpPr>
        <p:spPr>
          <a:xfrm>
            <a:off x="7236296" y="5445224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Zpět</a:t>
            </a:r>
            <a:endParaRPr lang="cs-CZ" sz="800" dirty="0"/>
          </a:p>
        </p:txBody>
      </p:sp>
      <p:pic>
        <p:nvPicPr>
          <p:cNvPr id="23555" name="Picture 3" descr="C:\Documents and Settings\oem\Local Settings\Temporary Internet Files\Content.IE5\OSEE3BUW\MC90043305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1988840"/>
            <a:ext cx="3312368" cy="33123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39952" y="2636912"/>
            <a:ext cx="4536504" cy="2308324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Andrew plays computer games.</a:t>
            </a:r>
            <a:endParaRPr lang="cs-CZ" sz="4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5" y="620688"/>
            <a:ext cx="8352928" cy="144655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+mj-lt"/>
              </a:rPr>
              <a:t>1. Andrew hraje počítačové hry.</a:t>
            </a:r>
            <a:endParaRPr lang="cs-CZ" sz="4400" b="1" dirty="0">
              <a:solidFill>
                <a:schemeClr val="accent2">
                  <a:lumMod val="75000"/>
                </a:schemeClr>
              </a:solidFill>
              <a:latin typeface="+mj-l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440160"/>
          </a:xfrm>
          <a:solidFill>
            <a:schemeClr val="bg1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2.Petra hraje na klavír každý den.</a:t>
            </a:r>
            <a:endParaRPr lang="cs-CZ" b="1" dirty="0"/>
          </a:p>
        </p:txBody>
      </p:sp>
      <p:pic>
        <p:nvPicPr>
          <p:cNvPr id="1026" name="Picture 2" descr="C:\Documents and Settings\oem\Local Settings\Temporary Internet Files\Content.IE5\XDCZE55I\MP90028942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33600"/>
            <a:ext cx="2735889" cy="4103834"/>
          </a:xfrm>
          <a:prstGeom prst="rect">
            <a:avLst/>
          </a:prstGeom>
          <a:noFill/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7308304" y="5445224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/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83968" y="2564904"/>
            <a:ext cx="4464496" cy="237626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Petra plays the piano</a:t>
            </a:r>
            <a:r>
              <a:rPr lang="cs-CZ" sz="4800" dirty="0" smtClean="0"/>
              <a:t> every day</a:t>
            </a:r>
            <a:r>
              <a:rPr lang="en-US" sz="4800" dirty="0" smtClean="0"/>
              <a:t>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484784"/>
            <a:ext cx="5328592" cy="511256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Documents and Settings\oem\Local Settings\Temporary Internet Files\Content.IE5\XDCZE55I\MP90042280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5229200" cy="52292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796136" y="2492896"/>
            <a:ext cx="3024335" cy="3785652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My friends watch TV every evening.</a:t>
            </a:r>
            <a:endParaRPr lang="cs-CZ" sz="48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800200"/>
          </a:xfrm>
          <a:solidFill>
            <a:srgbClr val="7030A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3. Moji kamarádi koukají každý večer na TV.</a:t>
            </a:r>
            <a:endParaRPr lang="cs-CZ" b="1" dirty="0"/>
          </a:p>
        </p:txBody>
      </p:sp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4860032" y="566124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720080"/>
          </a:xfrm>
          <a:solidFill>
            <a:srgbClr val="FFFF0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/>
              <a:t>4. Jeho pes běhává po zahradě.</a:t>
            </a:r>
            <a:endParaRPr lang="cs-CZ" b="1" dirty="0"/>
          </a:p>
        </p:txBody>
      </p:sp>
      <p:pic>
        <p:nvPicPr>
          <p:cNvPr id="3074" name="Picture 2" descr="C:\Documents and Settings\oem\Local Settings\Temporary Internet Files\Content.IE5\56HX2J3Y\MP900448631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467544" y="3933056"/>
            <a:ext cx="4038600" cy="2695575"/>
          </a:xfrm>
          <a:prstGeom prst="rect">
            <a:avLst/>
          </a:prstGeom>
          <a:noFill/>
        </p:spPr>
      </p:pic>
      <p:sp>
        <p:nvSpPr>
          <p:cNvPr id="5" name="Pěticípá hvězda 4">
            <a:hlinkClick r:id="rId4" action="ppaction://hlinksldjump"/>
          </p:cNvPr>
          <p:cNvSpPr/>
          <p:nvPr/>
        </p:nvSpPr>
        <p:spPr>
          <a:xfrm>
            <a:off x="7380312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5" action="ppaction://hlinksldjump"/>
              </a:rPr>
              <a:t>Zpět</a:t>
            </a:r>
            <a:endParaRPr lang="cs-CZ" sz="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2420888"/>
            <a:ext cx="7920880" cy="830997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His dog runs in the garden.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936104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5. Chodíš do školy 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2852936"/>
            <a:ext cx="2520280" cy="3672408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Documents and Settings\oem\Local Settings\Temporary Internet Files\Content.IE5\56HX2J3Y\MP90043957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259438"/>
            <a:ext cx="2631560" cy="4265906"/>
          </a:xfrm>
          <a:prstGeom prst="rect">
            <a:avLst/>
          </a:prstGeom>
          <a:noFill/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6876256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3897639" y="2276872"/>
            <a:ext cx="3410665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Do you go to school?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96752"/>
            <a:ext cx="8229600" cy="936104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6. Hraje Jana tenis?</a:t>
            </a:r>
            <a:endParaRPr lang="cs-CZ" b="1" dirty="0"/>
          </a:p>
        </p:txBody>
      </p:sp>
      <p:pic>
        <p:nvPicPr>
          <p:cNvPr id="5122" name="Picture 2" descr="C:\Documents and Settings\oem\Local Settings\Temporary Internet Files\Content.IE5\FX34C7GL\MC90035887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2564904"/>
            <a:ext cx="2513674" cy="2860627"/>
          </a:xfrm>
          <a:prstGeom prst="rect">
            <a:avLst/>
          </a:prstGeom>
          <a:noFill/>
        </p:spPr>
      </p:pic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6948264" y="5229200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419872" y="2420888"/>
            <a:ext cx="4896544" cy="156966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Does Jane play tennis?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936104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7. Plaveme v bazénu</a:t>
            </a:r>
            <a:r>
              <a:rPr lang="en-US" b="1" dirty="0" smtClean="0"/>
              <a:t>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0768"/>
            <a:ext cx="4114800" cy="5256584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2400" dirty="0" smtClean="0">
              <a:latin typeface="Garamond" pitchFamily="18" charset="0"/>
            </a:endParaRPr>
          </a:p>
          <a:p>
            <a:pPr>
              <a:buFont typeface="Arial" pitchFamily="34" charset="0"/>
              <a:buChar char="•"/>
            </a:pPr>
            <a:endParaRPr lang="cs-CZ" sz="2400" dirty="0">
              <a:latin typeface="Garamond" pitchFamily="18" charset="0"/>
            </a:endParaRPr>
          </a:p>
        </p:txBody>
      </p:sp>
      <p:pic>
        <p:nvPicPr>
          <p:cNvPr id="4" name="Picture 2" descr="C:\Documents and Settings\oem\Local Settings\Temporary Internet Files\Content.IE5\56HX2J3Y\MP900227615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838700" y="2699163"/>
            <a:ext cx="3657600" cy="2420112"/>
          </a:xfrm>
          <a:prstGeom prst="rect">
            <a:avLst/>
          </a:prstGeom>
          <a:noFill/>
        </p:spPr>
      </p:pic>
      <p:sp>
        <p:nvSpPr>
          <p:cNvPr id="8" name="Pěticípá hvězda 7">
            <a:hlinkClick r:id="rId3" action="ppaction://hlinksldjump"/>
          </p:cNvPr>
          <p:cNvSpPr/>
          <p:nvPr/>
        </p:nvSpPr>
        <p:spPr>
          <a:xfrm>
            <a:off x="7236296" y="5517232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4032448" cy="15696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Do we swim in the pool?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96144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8. Vstávám v sedm hodin.</a:t>
            </a:r>
            <a:endParaRPr lang="cs-CZ" b="1" dirty="0"/>
          </a:p>
        </p:txBody>
      </p:sp>
      <p:pic>
        <p:nvPicPr>
          <p:cNvPr id="7170" name="Picture 2" descr="C:\Documents and Settings\oem\Local Settings\Temporary Internet Files\Content.IE5\OSEE3BUW\MP90040908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844824"/>
            <a:ext cx="3495587" cy="4752157"/>
          </a:xfrm>
          <a:prstGeom prst="rect">
            <a:avLst/>
          </a:prstGeom>
          <a:noFill/>
        </p:spPr>
      </p:pic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7308304" y="5517232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860033" y="2492896"/>
            <a:ext cx="3960440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I get up at seven o’clock.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440160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9. Ona jezdí do školy autobusem.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2339752" y="2924943"/>
            <a:ext cx="1368152" cy="309634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Pěticípá hvězda 6">
            <a:hlinkClick r:id="rId2" action="ppaction://hlinksldjump"/>
          </p:cNvPr>
          <p:cNvSpPr/>
          <p:nvPr/>
        </p:nvSpPr>
        <p:spPr>
          <a:xfrm>
            <a:off x="7020272" y="5229200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 action="ppaction://hlinksldjump"/>
              </a:rPr>
              <a:t>Zpět</a:t>
            </a:r>
            <a:endParaRPr lang="cs-CZ" sz="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2060848"/>
            <a:ext cx="7001212" cy="156966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She goes to school by bus.</a:t>
            </a:r>
            <a:endParaRPr lang="cs-CZ" sz="4800" dirty="0"/>
          </a:p>
        </p:txBody>
      </p:sp>
      <p:pic>
        <p:nvPicPr>
          <p:cNvPr id="22530" name="Picture 2" descr="C:\Documents and Settings\oem\Local Settings\Temporary Internet Files\Content.IE5\XDCZE55I\MP900439478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395536" y="3645024"/>
            <a:ext cx="4038600" cy="2765783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68760"/>
            <a:ext cx="8229600" cy="1008112"/>
          </a:xfrm>
          <a:solidFill>
            <a:srgbClr val="00B05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10. Posl</a:t>
            </a:r>
            <a:r>
              <a:rPr lang="en-US" b="1" dirty="0" smtClean="0"/>
              <a:t>o</a:t>
            </a:r>
            <a:r>
              <a:rPr lang="cs-CZ" b="1" dirty="0" smtClean="0"/>
              <a:t>ucháš rádio?</a:t>
            </a:r>
            <a:endParaRPr lang="cs-CZ" b="1" dirty="0"/>
          </a:p>
        </p:txBody>
      </p:sp>
      <p:pic>
        <p:nvPicPr>
          <p:cNvPr id="4" name="Picture 2" descr="C:\Documents and Settings\oem\Local Settings\Temporary Internet Files\Content.IE5\56HX2J3Y\MC900307913[1].wmf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2636912"/>
            <a:ext cx="1705069" cy="1830309"/>
          </a:xfrm>
          <a:prstGeom prst="rect">
            <a:avLst/>
          </a:prstGeom>
          <a:noFill/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6804248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7864" y="2564904"/>
            <a:ext cx="5472608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Do you listen to radio?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512168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11. Chodíme spát v devět hodin.</a:t>
            </a:r>
            <a:endParaRPr lang="cs-CZ" b="1" dirty="0"/>
          </a:p>
        </p:txBody>
      </p:sp>
      <p:pic>
        <p:nvPicPr>
          <p:cNvPr id="9218" name="Picture 2" descr="C:\Documents and Settings\oem\Local Settings\Temporary Internet Files\Content.IE5\OSEE3BUW\MP900399954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4005064"/>
            <a:ext cx="3902825" cy="2601884"/>
          </a:xfrm>
          <a:prstGeom prst="rect">
            <a:avLst/>
          </a:prstGeom>
          <a:noFill/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7092280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43608" y="2348880"/>
            <a:ext cx="7687554" cy="156966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We go to bed at nine o’clock.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872208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12. Potkává (on) kamarády na autobusové zastávce?</a:t>
            </a:r>
            <a:endParaRPr lang="cs-CZ" b="1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/>
              <a:t>BUS STOP</a:t>
            </a:r>
            <a:endParaRPr lang="cs-CZ" dirty="0"/>
          </a:p>
        </p:txBody>
      </p:sp>
      <p:pic>
        <p:nvPicPr>
          <p:cNvPr id="10243" name="Picture 3" descr="C:\Documents and Settings\oem\Local Settings\Temporary Internet Files\Content.IE5\56HX2J3Y\MC90029017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501008"/>
            <a:ext cx="2722075" cy="2696424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851920" y="3212976"/>
            <a:ext cx="4536505" cy="2308324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Does he meet his friend at the bus stop?</a:t>
            </a:r>
            <a:endParaRPr lang="cs-CZ" sz="4800" dirty="0">
              <a:solidFill>
                <a:srgbClr val="FF0000"/>
              </a:solidFill>
            </a:endParaRPr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7380312" y="5445224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</p:spTree>
    <p:extLst>
      <p:ext uri="{BB962C8B-B14F-4D97-AF65-F5344CB8AC3E}">
        <p14:creationId xmlns="" xmlns:p14="http://schemas.microsoft.com/office/powerpoint/2010/main" val="3201672875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644792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13. Bob a já nekoukáme na TV ráno.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708920"/>
            <a:ext cx="4402832" cy="3888431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21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ěticípá hvězda 6">
            <a:hlinkClick r:id="rId2" action="ppaction://hlinksldjump"/>
          </p:cNvPr>
          <p:cNvSpPr/>
          <p:nvPr/>
        </p:nvSpPr>
        <p:spPr>
          <a:xfrm>
            <a:off x="7308304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 action="ppaction://hlinksldjump"/>
              </a:rPr>
              <a:t>Zpět</a:t>
            </a:r>
            <a:endParaRPr lang="cs-CZ" sz="800" dirty="0"/>
          </a:p>
        </p:txBody>
      </p:sp>
      <p:pic>
        <p:nvPicPr>
          <p:cNvPr id="11267" name="Picture 3" descr="C:\Documents and Settings\oem\Local Settings\Temporary Internet Files\Content.IE5\XDCZE55I\MP90044247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2780928"/>
            <a:ext cx="4788024" cy="3696072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2348880"/>
            <a:ext cx="8352929" cy="15696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Bob and I don’t watch TV in the morning.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1008112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14. Končíme školu v půl třetí.</a:t>
            </a:r>
            <a:endParaRPr lang="cs-CZ" sz="4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636912"/>
            <a:ext cx="2818656" cy="3636404"/>
          </a:xfrm>
        </p:spPr>
        <p:txBody>
          <a:bodyPr>
            <a:normAutofit/>
          </a:bodyPr>
          <a:lstStyle/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6" name="Pěticípá hvězda 5">
            <a:hlinkClick r:id="rId2" action="ppaction://hlinksldjump"/>
          </p:cNvPr>
          <p:cNvSpPr/>
          <p:nvPr/>
        </p:nvSpPr>
        <p:spPr>
          <a:xfrm>
            <a:off x="7308304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 action="ppaction://hlinksldjump"/>
              </a:rPr>
              <a:t>Zpět</a:t>
            </a:r>
            <a:endParaRPr lang="cs-CZ" sz="800" dirty="0"/>
          </a:p>
        </p:txBody>
      </p:sp>
      <p:pic>
        <p:nvPicPr>
          <p:cNvPr id="12291" name="Picture 3" descr="C:\Documents and Settings\oem\Local Settings\Temporary Internet Files\Content.IE5\XDCZE55I\MP90043294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2420888"/>
            <a:ext cx="2809683" cy="42085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139952" y="3068960"/>
            <a:ext cx="4752528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>
                <a:solidFill>
                  <a:srgbClr val="FF0000"/>
                </a:solidFill>
              </a:rPr>
              <a:t>We finish school at half past two.</a:t>
            </a:r>
            <a:endParaRPr lang="cs-CZ" sz="48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656184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15. Ona dělá úkoly od dvou do půl čtvrté.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31640" y="3501008"/>
            <a:ext cx="1224136" cy="1584176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4" name="Picture 2" descr="C:\Documents and Settings\oem\Local Settings\Temporary Internet Files\Content.IE5\OSEE3BUW\MC90034627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636912"/>
            <a:ext cx="3055737" cy="323123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923928" y="2636912"/>
            <a:ext cx="4752529" cy="3046988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She does her homework from two to half past three.</a:t>
            </a:r>
            <a:endParaRPr lang="cs-CZ" sz="4800" dirty="0"/>
          </a:p>
        </p:txBody>
      </p:sp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7524328" y="5373216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716800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16. Nechodíte do školy ve čtvrt na osm.</a:t>
            </a:r>
            <a:endParaRPr lang="cs-CZ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403648" y="2708919"/>
            <a:ext cx="2088232" cy="2304257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4339" name="Picture 3" descr="C:\Documents and Settings\oem\Local Settings\Temporary Internet Files\Content.IE5\FX34C7GL\MP900439372[1].jpg"/>
          <p:cNvPicPr>
            <a:picLocks noChangeAspect="1" noChangeArrowheads="1"/>
          </p:cNvPicPr>
          <p:nvPr/>
        </p:nvPicPr>
        <p:blipFill>
          <a:blip r:embed="rId2" cstate="print"/>
          <a:srcRect t="2498" r="34705"/>
          <a:stretch>
            <a:fillRect/>
          </a:stretch>
        </p:blipFill>
        <p:spPr bwMode="auto">
          <a:xfrm>
            <a:off x="323528" y="2708920"/>
            <a:ext cx="3632448" cy="2810240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572000" y="2636912"/>
            <a:ext cx="3600400" cy="3046988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You don’t go to school at quarter past seven.</a:t>
            </a:r>
            <a:endParaRPr lang="cs-CZ" sz="4800" dirty="0"/>
          </a:p>
        </p:txBody>
      </p:sp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7740352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</p:spTree>
    <p:extLst>
      <p:ext uri="{BB962C8B-B14F-4D97-AF65-F5344CB8AC3E}">
        <p14:creationId xmlns="" xmlns:p14="http://schemas.microsoft.com/office/powerpoint/2010/main" val="428571725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656184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sz="4400" b="1" dirty="0" smtClean="0"/>
              <a:t>1</a:t>
            </a:r>
            <a:r>
              <a:rPr lang="en-US" sz="4400" b="1" dirty="0" smtClean="0"/>
              <a:t>7</a:t>
            </a:r>
            <a:r>
              <a:rPr lang="cs-CZ" sz="4400" b="1" dirty="0" smtClean="0"/>
              <a:t>. Nejezdíme do školy autobusem.</a:t>
            </a:r>
            <a:endParaRPr lang="cs-CZ" sz="4400" b="1" dirty="0"/>
          </a:p>
        </p:txBody>
      </p:sp>
      <p:pic>
        <p:nvPicPr>
          <p:cNvPr id="16386" name="Picture 2" descr="C:\Documents and Settings\oem\Local Settings\Temporary Internet Files\Content.IE5\OSEE3BUW\MP900433146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467544" y="3789040"/>
            <a:ext cx="4038600" cy="2704314"/>
          </a:xfrm>
          <a:prstGeom prst="rect">
            <a:avLst/>
          </a:prstGeom>
          <a:noFill/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7164288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2204864"/>
            <a:ext cx="8126012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We don’t go to school by bus.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20688"/>
            <a:ext cx="8229600" cy="1368152"/>
          </a:xfrm>
          <a:solidFill>
            <a:srgbClr val="FFC000"/>
          </a:solidFill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/>
              <a:t>1</a:t>
            </a:r>
            <a:r>
              <a:rPr lang="en-US" sz="4400" b="1" dirty="0" smtClean="0"/>
              <a:t>8</a:t>
            </a:r>
            <a:r>
              <a:rPr lang="cs-CZ" sz="4400" b="1" dirty="0" smtClean="0"/>
              <a:t>. Moje maminka čte večer knihu.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907704" y="2852937"/>
            <a:ext cx="1368152" cy="2664296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oem\Local Settings\Temporary Internet Files\Content.IE5\56HX2J3Y\MP900409107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89276" y="1920875"/>
            <a:ext cx="45398" cy="68263"/>
          </a:xfrm>
          <a:prstGeom prst="rect">
            <a:avLst/>
          </a:prstGeom>
          <a:noFill/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7164288" y="5517232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pic>
        <p:nvPicPr>
          <p:cNvPr id="15363" name="Picture 3" descr="C:\Documents and Settings\oem\Local Settings\Temporary Internet Files\Content.IE5\56HX2J3Y\MP90040910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15616" y="2276872"/>
            <a:ext cx="2615636" cy="39330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95936" y="2492896"/>
            <a:ext cx="4320480" cy="2308324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My mum reads a book in the evening.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1152128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19. Obědvá Maria ve škole?</a:t>
            </a:r>
            <a:endParaRPr lang="cs-CZ" sz="4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75656" y="3429000"/>
            <a:ext cx="1584176" cy="2016224"/>
          </a:xfrm>
        </p:spPr>
        <p:txBody>
          <a:bodyPr>
            <a:noAutofit/>
          </a:bodyPr>
          <a:lstStyle/>
          <a:p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7410" name="Picture 2" descr="C:\Documents and Settings\oem\Local Settings\Temporary Internet Files\Content.IE5\56HX2J3Y\MP900403444[1]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060848"/>
            <a:ext cx="2813816" cy="4224850"/>
          </a:xfrm>
          <a:prstGeom prst="rect">
            <a:avLst/>
          </a:prstGeom>
          <a:noFill/>
        </p:spPr>
      </p:pic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7020272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2564904"/>
            <a:ext cx="4968552" cy="156966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Does Maria have  lunch at school?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500776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20. Moje maminka a tatínek ne</a:t>
            </a:r>
            <a:r>
              <a:rPr lang="en-US" sz="4500" b="1" dirty="0" smtClean="0"/>
              <a:t>c</a:t>
            </a:r>
            <a:r>
              <a:rPr lang="cs-CZ" sz="4500" b="1" dirty="0" smtClean="0"/>
              <a:t>hodí spát v půl deváté.</a:t>
            </a:r>
            <a:endParaRPr lang="cs-CZ" sz="4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2204864"/>
            <a:ext cx="3528392" cy="4392488"/>
          </a:xfrm>
        </p:spPr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Arial" pitchFamily="34" charset="0"/>
              <a:buChar char="•"/>
            </a:pP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Pěticípá hvězda 6">
            <a:hlinkClick r:id="rId2" action="ppaction://hlinksldjump"/>
          </p:cNvPr>
          <p:cNvSpPr/>
          <p:nvPr/>
        </p:nvSpPr>
        <p:spPr>
          <a:xfrm>
            <a:off x="7668344" y="5373216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 action="ppaction://hlinksldjump"/>
              </a:rPr>
              <a:t>Zpět</a:t>
            </a:r>
            <a:endParaRPr lang="cs-CZ" sz="800" dirty="0"/>
          </a:p>
        </p:txBody>
      </p:sp>
      <p:pic>
        <p:nvPicPr>
          <p:cNvPr id="18435" name="Picture 3" descr="C:\Documents and Settings\oem\Local Settings\Temporary Internet Files\Content.IE5\56HX2J3Y\MC90044052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4005064"/>
            <a:ext cx="3557115" cy="25134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11561" y="2276872"/>
            <a:ext cx="8136904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My mum and dad don’t go to bed at half past eight.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6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24744"/>
            <a:ext cx="8229600" cy="1080120"/>
          </a:xfrm>
          <a:solidFill>
            <a:srgbClr val="FFC00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21. Ty piješ džus každé ráno.</a:t>
            </a:r>
            <a:endParaRPr lang="cs-CZ" sz="45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547664" y="2492896"/>
            <a:ext cx="1872208" cy="1728192"/>
          </a:xfrm>
        </p:spPr>
        <p:txBody>
          <a:bodyPr>
            <a:noAutofit/>
          </a:bodyPr>
          <a:lstStyle/>
          <a:p>
            <a:pPr>
              <a:buFont typeface="Arial" pitchFamily="34" charset="0"/>
              <a:buChar char="•"/>
            </a:pP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half" idx="2"/>
          </p:nvPr>
        </p:nvSpPr>
        <p:spPr>
          <a:xfrm>
            <a:off x="5508104" y="3356992"/>
            <a:ext cx="2304256" cy="237626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420888"/>
            <a:ext cx="4968551" cy="1569660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You drink juice every morning.</a:t>
            </a:r>
            <a:endParaRPr lang="cs-CZ" sz="4800" dirty="0"/>
          </a:p>
        </p:txBody>
      </p:sp>
      <p:pic>
        <p:nvPicPr>
          <p:cNvPr id="13314" name="Picture 2" descr="C:\Users\Marta\AppData\Local\Microsoft\Windows\Temporary Internet Files\Content.IE5\WSD57KP8\MC900441709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2427784"/>
            <a:ext cx="3456384" cy="3456384"/>
          </a:xfrm>
          <a:prstGeom prst="rect">
            <a:avLst/>
          </a:prstGeom>
          <a:solidFill>
            <a:schemeClr val="bg2">
              <a:lumMod val="90000"/>
            </a:schemeClr>
          </a:solidFill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ěticípá hvězda 6">
            <a:hlinkClick r:id="rId3" action="ppaction://hlinksldjump"/>
          </p:cNvPr>
          <p:cNvSpPr/>
          <p:nvPr/>
        </p:nvSpPr>
        <p:spPr>
          <a:xfrm>
            <a:off x="7740352" y="5517232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836712"/>
            <a:ext cx="8229600" cy="1080120"/>
          </a:xfrm>
          <a:solidFill>
            <a:srgbClr val="00B0F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22. Oni nejedí ovoce.</a:t>
            </a:r>
            <a:endParaRPr lang="cs-CZ" sz="45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1"/>
          </p:nvPr>
        </p:nvSpPr>
        <p:spPr>
          <a:xfrm>
            <a:off x="1115616" y="2636911"/>
            <a:ext cx="3024336" cy="266429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Pěticípá hvězda 5">
            <a:hlinkClick r:id="rId2" action="ppaction://hlinksldjump"/>
          </p:cNvPr>
          <p:cNvSpPr/>
          <p:nvPr/>
        </p:nvSpPr>
        <p:spPr>
          <a:xfrm>
            <a:off x="7740352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 action="ppaction://hlinksldjump"/>
              </a:rPr>
              <a:t>Zpět</a:t>
            </a:r>
            <a:endParaRPr lang="cs-CZ" sz="800" dirty="0"/>
          </a:p>
        </p:txBody>
      </p:sp>
      <p:pic>
        <p:nvPicPr>
          <p:cNvPr id="19459" name="Picture 3" descr="C:\Documents and Settings\oem\Local Settings\Temporary Internet Files\Content.IE5\OSEE3BUW\MP900448697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492896"/>
            <a:ext cx="4272475" cy="32043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716016" y="2492896"/>
            <a:ext cx="4176464" cy="156966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They don’t eat fruit.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64704"/>
            <a:ext cx="8229600" cy="1224136"/>
          </a:xfrm>
          <a:solidFill>
            <a:srgbClr val="FFFF0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23. Hraje Michal na bubny?</a:t>
            </a:r>
            <a:endParaRPr lang="cs-CZ" sz="45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48200" y="3645024"/>
            <a:ext cx="2804120" cy="2709900"/>
          </a:xfrm>
        </p:spPr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6" name="Pěticípá hvězda 5">
            <a:hlinkClick r:id="rId2" action="ppaction://hlinksldjump"/>
          </p:cNvPr>
          <p:cNvSpPr/>
          <p:nvPr/>
        </p:nvSpPr>
        <p:spPr>
          <a:xfrm>
            <a:off x="7740352" y="5301208"/>
            <a:ext cx="1008112" cy="9361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3" action="ppaction://hlinksldjump"/>
              </a:rPr>
              <a:t>Zpět</a:t>
            </a:r>
            <a:endParaRPr lang="cs-CZ" sz="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1560" y="2348880"/>
            <a:ext cx="8352929" cy="830997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Does Michal play the drums?</a:t>
            </a:r>
            <a:endParaRPr lang="cs-CZ" sz="4800" dirty="0"/>
          </a:p>
        </p:txBody>
      </p:sp>
      <p:pic>
        <p:nvPicPr>
          <p:cNvPr id="20482" name="Picture 2" descr="C:\Documents and Settings\oem\Local Settings\Temporary Internet Files\Content.IE5\56HX2J3Y\MP900427775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4" cstate="print"/>
          <a:stretch>
            <a:fillRect/>
          </a:stretch>
        </p:blipFill>
        <p:spPr bwMode="auto">
          <a:xfrm>
            <a:off x="3563888" y="3645024"/>
            <a:ext cx="3924128" cy="2880320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440160"/>
          </a:xfrm>
          <a:solidFill>
            <a:srgbClr val="92D050"/>
          </a:solidFill>
        </p:spPr>
        <p:txBody>
          <a:bodyPr>
            <a:normAutofit/>
          </a:bodyPr>
          <a:lstStyle/>
          <a:p>
            <a:pPr algn="ctr"/>
            <a:r>
              <a:rPr lang="cs-CZ" sz="4500" b="1" dirty="0" smtClean="0"/>
              <a:t>24 Její dědeček nesbírá známky.</a:t>
            </a:r>
            <a:endParaRPr lang="cs-CZ" sz="4500" b="1" dirty="0"/>
          </a:p>
        </p:txBody>
      </p:sp>
      <p:pic>
        <p:nvPicPr>
          <p:cNvPr id="21506" name="Picture 2" descr="C:\Documents and Settings\oem\Local Settings\Temporary Internet Files\Content.IE5\OSEE3BUW\MP90030938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 bwMode="auto">
          <a:xfrm>
            <a:off x="683568" y="3933056"/>
            <a:ext cx="3657600" cy="2432304"/>
          </a:xfrm>
          <a:prstGeom prst="rect">
            <a:avLst/>
          </a:prstGeom>
          <a:noFill/>
        </p:spPr>
      </p:pic>
      <p:sp>
        <p:nvSpPr>
          <p:cNvPr id="6" name="Pěticípá hvězda 5">
            <a:hlinkClick r:id="rId3" action="ppaction://hlinksldjump"/>
          </p:cNvPr>
          <p:cNvSpPr/>
          <p:nvPr/>
        </p:nvSpPr>
        <p:spPr>
          <a:xfrm>
            <a:off x="7308304" y="5085184"/>
            <a:ext cx="1224136" cy="115212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800" dirty="0" smtClean="0">
                <a:hlinkClick r:id="rId4" action="ppaction://hlinksldjump"/>
              </a:rPr>
              <a:t>Zpět</a:t>
            </a:r>
            <a:endParaRPr lang="cs-CZ" sz="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844824"/>
            <a:ext cx="7704857" cy="156966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US" sz="4800" dirty="0" smtClean="0"/>
              <a:t>Her granddad doesn’t collect stamps.</a:t>
            </a:r>
            <a:endParaRPr lang="cs-CZ" sz="4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animBg="1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576</Words>
  <Application>Microsoft Office PowerPoint</Application>
  <PresentationFormat>Předvádění na obrazovce (4:3)</PresentationFormat>
  <Paragraphs>128</Paragraphs>
  <Slides>28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sady Office</vt:lpstr>
      <vt:lpstr>HVĚZDIČKY</vt:lpstr>
      <vt:lpstr>Snímek 2</vt:lpstr>
      <vt:lpstr>Snímek 3</vt:lpstr>
      <vt:lpstr>Vyber hvězdičku s číslem</vt:lpstr>
      <vt:lpstr>Snímek 5</vt:lpstr>
      <vt:lpstr>2.Petra hraje na klavír každý den.</vt:lpstr>
      <vt:lpstr>3. Moji kamarádi koukají každý večer na TV.</vt:lpstr>
      <vt:lpstr>4. Jeho pes běhává po zahradě.</vt:lpstr>
      <vt:lpstr>5. Chodíš do školy ?</vt:lpstr>
      <vt:lpstr>6. Hraje Jana tenis?</vt:lpstr>
      <vt:lpstr>7. Plaveme v bazénu?</vt:lpstr>
      <vt:lpstr>8. Vstávám v sedm hodin.</vt:lpstr>
      <vt:lpstr>9. Ona jezdí do školy autobusem.</vt:lpstr>
      <vt:lpstr>10. Posloucháš rádio?</vt:lpstr>
      <vt:lpstr>11. Chodíme spát v devět hodin.</vt:lpstr>
      <vt:lpstr>12. Potkává (on) kamarády na autobusové zastávce?</vt:lpstr>
      <vt:lpstr>13. Bob a já nekoukáme na TV ráno.</vt:lpstr>
      <vt:lpstr>14. Končíme školu v půl třetí.</vt:lpstr>
      <vt:lpstr>15. Ona dělá úkoly od dvou do půl čtvrté.</vt:lpstr>
      <vt:lpstr>16. Nechodíte do školy ve čtvrt na osm.</vt:lpstr>
      <vt:lpstr>17. Nejezdíme do školy autobusem.</vt:lpstr>
      <vt:lpstr>18. Moje maminka čte večer knihu.</vt:lpstr>
      <vt:lpstr>19. Obědvá Maria ve škole?</vt:lpstr>
      <vt:lpstr>20. Moje maminka a tatínek nechodí spát v půl deváté.</vt:lpstr>
      <vt:lpstr>21. Ty piješ džus každé ráno.</vt:lpstr>
      <vt:lpstr>22. Oni nejedí ovoce.</vt:lpstr>
      <vt:lpstr>23. Hraje Michal na bubny?</vt:lpstr>
      <vt:lpstr>24 Její dědeček nesbírá známky.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OEM</dc:creator>
  <cp:lastModifiedBy>OEM</cp:lastModifiedBy>
  <cp:revision>9</cp:revision>
  <dcterms:created xsi:type="dcterms:W3CDTF">2013-03-25T19:41:54Z</dcterms:created>
  <dcterms:modified xsi:type="dcterms:W3CDTF">2013-04-02T18:16:35Z</dcterms:modified>
</cp:coreProperties>
</file>