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7" r:id="rId3"/>
    <p:sldId id="259" r:id="rId4"/>
    <p:sldId id="260" r:id="rId5"/>
    <p:sldId id="261" r:id="rId6"/>
    <p:sldId id="264" r:id="rId7"/>
    <p:sldId id="265" r:id="rId8"/>
    <p:sldId id="266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F608D-8FA8-4587-B2E9-5B450B8CCFEB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FB1C-F4CB-419C-B6B5-06C1E420B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F608D-8FA8-4587-B2E9-5B450B8CCFEB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FB1C-F4CB-419C-B6B5-06C1E420B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F608D-8FA8-4587-B2E9-5B450B8CCFEB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FB1C-F4CB-419C-B6B5-06C1E420B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F608D-8FA8-4587-B2E9-5B450B8CCFEB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FB1C-F4CB-419C-B6B5-06C1E420B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F608D-8FA8-4587-B2E9-5B450B8CCFEB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FB1C-F4CB-419C-B6B5-06C1E420B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F608D-8FA8-4587-B2E9-5B450B8CCFEB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FB1C-F4CB-419C-B6B5-06C1E420B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F608D-8FA8-4587-B2E9-5B450B8CCFEB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FB1C-F4CB-419C-B6B5-06C1E420B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F608D-8FA8-4587-B2E9-5B450B8CCFEB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FB1C-F4CB-419C-B6B5-06C1E420B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F608D-8FA8-4587-B2E9-5B450B8CCFEB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FB1C-F4CB-419C-B6B5-06C1E420B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F608D-8FA8-4587-B2E9-5B450B8CCFEB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FB1C-F4CB-419C-B6B5-06C1E420B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F608D-8FA8-4587-B2E9-5B450B8CCFEB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8FB1C-F4CB-419C-B6B5-06C1E420B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F608D-8FA8-4587-B2E9-5B450B8CCFEB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68FB1C-F4CB-419C-B6B5-06C1E420B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//upload.wikimedia.org/wikipedia/commons/f/f0/Zipper_animated.gif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4/40/Cube_sugar_statue_Dacice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kostkovycukr.cz/cs/kostkovy-cukr-juliana-1-porce-foto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1.jpeg"/><Relationship Id="rId2" Type="http://schemas.openxmlformats.org/officeDocument/2006/relationships/hyperlink" Target="http://cs.wikipedia.org/wiki/Soubor:Florence_sugar_cane_mill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SugarBeet.jpg" TargetMode="External"/><Relationship Id="rId5" Type="http://schemas.openxmlformats.org/officeDocument/2006/relationships/image" Target="../media/image10.jpeg"/><Relationship Id="rId4" Type="http://schemas.openxmlformats.org/officeDocument/2006/relationships/hyperlink" Target="http://cs.wikipedia.org/wiki/Soubor:Saccharum_officinarum_Blanco1.18.jpg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79214"/>
            <a:ext cx="5716588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475656" y="1988840"/>
          <a:ext cx="640871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4536504"/>
              </a:tblGrid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Název školy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Základní škola a mateřská škola, Jetřichov, okres Náchod                                     </a:t>
                      </a: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Autor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Šárka </a:t>
                      </a:r>
                      <a:r>
                        <a:rPr lang="cs-CZ" dirty="0" err="1" smtClean="0"/>
                        <a:t>Matějová</a:t>
                      </a:r>
                      <a:endParaRPr lang="cs-CZ" dirty="0" smtClean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2.2013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kern="1200" dirty="0" smtClean="0">
                          <a:effectLst/>
                        </a:rPr>
                        <a:t>VY_52_INOVACE_31_vynálezy 3</a:t>
                      </a:r>
                      <a:endParaRPr lang="cs-CZ" sz="1050" b="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CZ.1.07/1.4.00/21.0835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400" dirty="0" smtClean="0"/>
              <a:t>listy slouží ke zpestření výuky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pro žáky 4. ročníku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pracovní list slouží k upevnění znalostí</a:t>
            </a:r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Víte co je zdrhovadlo?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200" dirty="0" smtClean="0"/>
              <a:t>….zařízení sloužící ke spojení dvou částí</a:t>
            </a:r>
          </a:p>
          <a:p>
            <a:pPr>
              <a:buNone/>
            </a:pPr>
            <a:r>
              <a:rPr lang="cs-CZ" sz="3200" dirty="0" smtClean="0"/>
              <a:t>dohromady</a:t>
            </a:r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r>
              <a:rPr lang="cs-CZ" sz="3600" dirty="0" smtClean="0">
                <a:solidFill>
                  <a:srgbClr val="FFC000"/>
                </a:solidFill>
              </a:rPr>
              <a:t>    Víte jak vypadá?</a:t>
            </a:r>
            <a:endParaRPr lang="cs-CZ" sz="3600" dirty="0">
              <a:solidFill>
                <a:srgbClr val="FFC000"/>
              </a:solidFill>
            </a:endParaRPr>
          </a:p>
        </p:txBody>
      </p:sp>
      <p:pic>
        <p:nvPicPr>
          <p:cNvPr id="2050" name="Picture 2" descr="Soubor:Zipper animated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284984"/>
            <a:ext cx="3048000" cy="304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 zipu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konec 19.století </a:t>
            </a:r>
          </a:p>
          <a:p>
            <a:pPr>
              <a:buNone/>
            </a:pPr>
            <a:r>
              <a:rPr lang="cs-CZ" dirty="0" smtClean="0"/>
              <a:t>předchůdce zipu nebyl tak dokonalý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G. </a:t>
            </a:r>
            <a:r>
              <a:rPr lang="cs-CZ" dirty="0" err="1" smtClean="0"/>
              <a:t>Sundback</a:t>
            </a:r>
            <a:r>
              <a:rPr lang="cs-CZ" dirty="0" smtClean="0"/>
              <a:t>        1913  (1917-patentováno)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zoubky do sebe zapadají při zatažení jezdce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025" name="Picture 1" descr="C:\Users\Matějovi\AppData\Local\Microsoft\Windows\Temporary Internet Files\Content.IE5\6RQXGJWZ\MC90019925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425656">
            <a:off x="4207024" y="4424837"/>
            <a:ext cx="1398760" cy="25988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BÍLÉ  ZLATO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                              Víte co je to za zvláštní sochu?     </a:t>
            </a:r>
            <a:r>
              <a:rPr lang="cs-CZ" dirty="0" smtClean="0"/>
              <a:t> </a:t>
            </a:r>
            <a:r>
              <a:rPr lang="cs-CZ" dirty="0" smtClean="0"/>
              <a:t>                                                             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           a víte co je tohle?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kostka a homole cukru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3074" name="Picture 2" descr="Soubor:Cube sugar statue Dacic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80728"/>
            <a:ext cx="2917657" cy="5201420"/>
          </a:xfrm>
          <a:prstGeom prst="rect">
            <a:avLst/>
          </a:prstGeom>
          <a:noFill/>
        </p:spPr>
      </p:pic>
      <p:pic>
        <p:nvPicPr>
          <p:cNvPr id="3076" name="Picture 4" descr="produk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39" y="2564904"/>
            <a:ext cx="3329065" cy="3168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KOSTKOVÝ  CUKR             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nevýhodné tvary                    nebezpečné krájení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roku </a:t>
            </a:r>
            <a:r>
              <a:rPr lang="cs-CZ" b="1" dirty="0" smtClean="0"/>
              <a:t>1843 </a:t>
            </a:r>
            <a:r>
              <a:rPr lang="cs-CZ" dirty="0" smtClean="0"/>
              <a:t>v cukrovaru v </a:t>
            </a:r>
            <a:r>
              <a:rPr lang="cs-CZ" dirty="0" err="1" smtClean="0"/>
              <a:t>Dačicích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úprava do podoby               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Jakub Kryštof </a:t>
            </a:r>
            <a:r>
              <a:rPr lang="cs-CZ" b="1" dirty="0" smtClean="0"/>
              <a:t>Rad </a:t>
            </a:r>
            <a:r>
              <a:rPr lang="cs-CZ" dirty="0" smtClean="0"/>
              <a:t>(pro svou ženu </a:t>
            </a:r>
            <a:r>
              <a:rPr lang="cs-CZ" dirty="0" err="1" smtClean="0"/>
              <a:t>Julianu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b="1" dirty="0" smtClean="0"/>
              <a:t>– vynález lisu na kostky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20482" name="Picture 2" descr="Kostkový cukr Juliana - obal český - 1 porce">
            <a:hlinkClick r:id="rId2" tooltip="Kostkový cukr Juliana - 1 porce - fotogaleri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6208" y="5157192"/>
            <a:ext cx="2667030" cy="1368152"/>
          </a:xfrm>
          <a:prstGeom prst="rect">
            <a:avLst/>
          </a:prstGeom>
          <a:noFill/>
        </p:spPr>
      </p:pic>
      <p:pic>
        <p:nvPicPr>
          <p:cNvPr id="20492" name="Picture 12" descr="C:\Users\Matějovi\AppData\Local\Microsoft\Windows\Temporary Internet Files\Content.IE5\QF3YMGWR\MC90033316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1340768"/>
            <a:ext cx="1295247" cy="1368152"/>
          </a:xfrm>
          <a:prstGeom prst="rect">
            <a:avLst/>
          </a:prstGeom>
          <a:noFill/>
        </p:spPr>
      </p:pic>
      <p:pic>
        <p:nvPicPr>
          <p:cNvPr id="20493" name="Picture 13" descr="C:\Users\Matějovi\AppData\Local\Microsoft\Windows\Temporary Internet Files\Content.IE5\6RQXGJWZ\MC90030004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3284984"/>
            <a:ext cx="1683640" cy="13714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cukrová třtina, cukrová řepa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                                                       základní</a:t>
            </a:r>
          </a:p>
          <a:p>
            <a:r>
              <a:rPr lang="cs-CZ" dirty="0" smtClean="0"/>
              <a:t> </a:t>
            </a:r>
            <a:r>
              <a:rPr lang="cs-CZ" dirty="0" smtClean="0"/>
              <a:t>                                                       suroviny</a:t>
            </a:r>
          </a:p>
          <a:p>
            <a:r>
              <a:rPr lang="cs-CZ" dirty="0" smtClean="0"/>
              <a:t> </a:t>
            </a:r>
            <a:r>
              <a:rPr lang="cs-CZ" dirty="0" smtClean="0"/>
              <a:t>                                                       pro výrobu</a:t>
            </a:r>
          </a:p>
          <a:p>
            <a:r>
              <a:rPr lang="cs-CZ" dirty="0" smtClean="0"/>
              <a:t> </a:t>
            </a:r>
            <a:r>
              <a:rPr lang="cs-CZ" dirty="0" smtClean="0"/>
              <a:t>                                                       cukru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4" descr="http://upload.wikimedia.org/wikipedia/commons/thumb/a/a8/Florence_sugar_cane_mill.jpg/260px-Florence_sugar_cane_mil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430501"/>
            <a:ext cx="5321734" cy="3798699"/>
          </a:xfrm>
          <a:prstGeom prst="rect">
            <a:avLst/>
          </a:prstGeom>
          <a:noFill/>
        </p:spPr>
      </p:pic>
      <p:pic>
        <p:nvPicPr>
          <p:cNvPr id="21506" name="Picture 2" descr="http://upload.wikimedia.org/wikipedia/commons/thumb/a/a0/Saccharum_officinarum_Blanco1.18.jpg/180px-Saccharum_officinarum_Blanco1.18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3800061"/>
            <a:ext cx="2016224" cy="3057939"/>
          </a:xfrm>
          <a:prstGeom prst="rect">
            <a:avLst/>
          </a:prstGeom>
          <a:noFill/>
        </p:spPr>
      </p:pic>
      <p:pic>
        <p:nvPicPr>
          <p:cNvPr id="21508" name="Picture 4" descr="http://upload.wikimedia.org/wikipedia/commons/thumb/8/83/SugarBeet.jpg/220px-SugarBeet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4653136"/>
            <a:ext cx="1313948" cy="19888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pár otázek na závěr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 čeho se vyrábí cukr?</a:t>
            </a:r>
          </a:p>
          <a:p>
            <a:pPr>
              <a:buNone/>
            </a:pPr>
            <a:r>
              <a:rPr lang="cs-CZ" dirty="0" smtClean="0"/>
              <a:t>Proč byla homole cukru nevyhovující?</a:t>
            </a:r>
          </a:p>
          <a:p>
            <a:pPr>
              <a:buNone/>
            </a:pPr>
            <a:r>
              <a:rPr lang="cs-CZ" dirty="0" smtClean="0"/>
              <a:t>Proč vznikl lis na kostkový cukr a pro koho?</a:t>
            </a:r>
          </a:p>
          <a:p>
            <a:pPr>
              <a:buNone/>
            </a:pPr>
            <a:r>
              <a:rPr lang="cs-CZ" dirty="0" smtClean="0"/>
              <a:t>Už víš jak funguje zip, popiš?</a:t>
            </a:r>
          </a:p>
          <a:p>
            <a:pPr>
              <a:buNone/>
            </a:pPr>
            <a:r>
              <a:rPr lang="cs-CZ" dirty="0" smtClean="0"/>
              <a:t> A co je zdrhovadlo?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22530" name="Picture 2" descr="C:\Users\Matějovi\AppData\Local\Microsoft\Windows\Temporary Internet Files\Content.IE5\QF3YMGWR\MC90040619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5" y="3501008"/>
            <a:ext cx="2540165" cy="2356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AUTOR NEUVEDEN.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2.4.2013]. Dostupný na WWW: http://cs.wikipedia.org/wiki/Soubor:Zipper_animated.gif </a:t>
            </a:r>
          </a:p>
          <a:p>
            <a:r>
              <a:rPr lang="cs-CZ" dirty="0" smtClean="0"/>
              <a:t>VÍT </a:t>
            </a:r>
            <a:r>
              <a:rPr lang="cs-CZ" dirty="0" smtClean="0"/>
              <a:t>LUŠTINEC.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2.4.2013]. Dostupný na WWW: http://cs.wikipedia.org/wiki/Soubor:Cube_sugar_statue_Dacice.jpg </a:t>
            </a:r>
            <a:endParaRPr lang="cs-CZ" dirty="0" smtClean="0"/>
          </a:p>
          <a:p>
            <a:r>
              <a:rPr lang="cs-CZ" dirty="0" smtClean="0"/>
              <a:t>AUTOR NEUVEDEN. </a:t>
            </a:r>
            <a:r>
              <a:rPr lang="cs-CZ" i="1" dirty="0" smtClean="0"/>
              <a:t>seznam</a:t>
            </a:r>
            <a:r>
              <a:rPr lang="cs-CZ" dirty="0" smtClean="0"/>
              <a:t> [online]. [cit. 2.4.2013]. Dostupný na WWW: http://www.</a:t>
            </a:r>
            <a:r>
              <a:rPr lang="cs-CZ" dirty="0" err="1" smtClean="0"/>
              <a:t>regionalni</a:t>
            </a:r>
            <a:r>
              <a:rPr lang="cs-CZ" dirty="0" smtClean="0"/>
              <a:t>-</a:t>
            </a:r>
            <a:r>
              <a:rPr lang="cs-CZ" dirty="0" err="1" smtClean="0"/>
              <a:t>znacky.cz</a:t>
            </a:r>
            <a:r>
              <a:rPr lang="cs-CZ" dirty="0" smtClean="0"/>
              <a:t>/</a:t>
            </a:r>
            <a:r>
              <a:rPr lang="cs-CZ" dirty="0" err="1" smtClean="0"/>
              <a:t>polabi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/</a:t>
            </a:r>
            <a:r>
              <a:rPr lang="cs-CZ" dirty="0" err="1" smtClean="0"/>
              <a:t>certifikovane</a:t>
            </a:r>
            <a:r>
              <a:rPr lang="cs-CZ" dirty="0" smtClean="0"/>
              <a:t>-produkty/detail/651/</a:t>
            </a:r>
            <a:r>
              <a:rPr lang="cs-CZ" dirty="0" err="1" smtClean="0"/>
              <a:t>cukrova</a:t>
            </a:r>
            <a:r>
              <a:rPr lang="cs-CZ" dirty="0" smtClean="0"/>
              <a:t>-homole </a:t>
            </a:r>
            <a:endParaRPr lang="cs-CZ" dirty="0" smtClean="0"/>
          </a:p>
          <a:p>
            <a:r>
              <a:rPr lang="cs-CZ" dirty="0" smtClean="0"/>
              <a:t>AUTOR NEUVEDEN. </a:t>
            </a:r>
            <a:r>
              <a:rPr lang="cs-CZ" i="1" dirty="0" smtClean="0"/>
              <a:t>seznam</a:t>
            </a:r>
            <a:r>
              <a:rPr lang="cs-CZ" dirty="0" smtClean="0"/>
              <a:t> [online]. [cit. 2.4.2013]. Dostupný na WWW: http://www.</a:t>
            </a:r>
            <a:r>
              <a:rPr lang="cs-CZ" dirty="0" err="1" smtClean="0"/>
              <a:t>nejlepsikava.cz</a:t>
            </a:r>
            <a:r>
              <a:rPr lang="cs-CZ" dirty="0" smtClean="0"/>
              <a:t>/</a:t>
            </a:r>
            <a:r>
              <a:rPr lang="cs-CZ" dirty="0" err="1" smtClean="0"/>
              <a:t>Exkluzivni</a:t>
            </a:r>
            <a:r>
              <a:rPr lang="cs-CZ" dirty="0" smtClean="0"/>
              <a:t>-</a:t>
            </a:r>
            <a:r>
              <a:rPr lang="cs-CZ" dirty="0" err="1" smtClean="0"/>
              <a:t>kostkovy</a:t>
            </a:r>
            <a:r>
              <a:rPr lang="cs-CZ" dirty="0" smtClean="0"/>
              <a:t>-cukr/85-</a:t>
            </a:r>
            <a:r>
              <a:rPr lang="cs-CZ" dirty="0" err="1" smtClean="0"/>
              <a:t>Kostkov</a:t>
            </a:r>
            <a:r>
              <a:rPr lang="cs-CZ" dirty="0" smtClean="0"/>
              <a:t>%C3%BD-cukr-JULIANA </a:t>
            </a:r>
            <a:endParaRPr lang="cs-CZ" dirty="0" smtClean="0"/>
          </a:p>
          <a:p>
            <a:r>
              <a:rPr lang="cs-CZ" dirty="0" smtClean="0"/>
              <a:t>HERCULES FLORENCE.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2.4.2013]. Dostupný na WWW: http://cs.wikipedia.org/wiki/Soubor:Florence_sugar_cane_mill.jpg </a:t>
            </a:r>
            <a:endParaRPr lang="cs-CZ" dirty="0" smtClean="0"/>
          </a:p>
          <a:p>
            <a:r>
              <a:rPr lang="cs-CZ" dirty="0" smtClean="0"/>
              <a:t>AUTOR NEUVEDEN. </a:t>
            </a:r>
            <a:r>
              <a:rPr lang="cs-CZ" i="1" dirty="0" smtClean="0"/>
              <a:t>w</a:t>
            </a:r>
            <a:r>
              <a:rPr lang="cs-CZ" dirty="0" smtClean="0"/>
              <a:t> [online]. [cit. 2.4.2013]. Dostupný na WWW: http://cs.wikipedia.org/wiki/Soubor:SugarBeet.jpg </a:t>
            </a:r>
            <a:endParaRPr lang="cs-CZ" dirty="0" smtClean="0"/>
          </a:p>
          <a:p>
            <a:r>
              <a:rPr lang="cs-CZ" dirty="0" smtClean="0"/>
              <a:t>Kliparty volně dostupné Office Online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314</Words>
  <Application>Microsoft Office PowerPoint</Application>
  <PresentationFormat>Předvádění na obrazovce (4:3)</PresentationFormat>
  <Paragraphs>75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Anotace:</vt:lpstr>
      <vt:lpstr>Víte co je zdrhovadlo?</vt:lpstr>
      <vt:lpstr>historie zipu</vt:lpstr>
      <vt:lpstr>                     BÍLÉ  ZLATO</vt:lpstr>
      <vt:lpstr>KOSTKOVÝ  CUKR                   </vt:lpstr>
      <vt:lpstr>cukrová třtina, cukrová řepa </vt:lpstr>
      <vt:lpstr>pár otázek na závěr</vt:lpstr>
      <vt:lpstr>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Matějovi</dc:creator>
  <cp:lastModifiedBy>Matějovi</cp:lastModifiedBy>
  <cp:revision>19</cp:revision>
  <dcterms:created xsi:type="dcterms:W3CDTF">2013-04-01T21:42:07Z</dcterms:created>
  <dcterms:modified xsi:type="dcterms:W3CDTF">2013-04-02T15:32:29Z</dcterms:modified>
</cp:coreProperties>
</file>