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3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VY_52_INOVACE_26_historie test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ke zpestření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</a:t>
            </a:r>
            <a:r>
              <a:rPr lang="cs-CZ" sz="2400" dirty="0" smtClean="0"/>
              <a:t>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úkol: žáci hledají správnou odpov</a:t>
            </a:r>
            <a:r>
              <a:rPr lang="cs-CZ" sz="2400" dirty="0" smtClean="0"/>
              <a:t>ěď  na otázky, podle uvedených čísel vypíší písmeno ze správné odpovědi, v přesmyčce pak najdou jméno historické osobnosti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Citace:  kliparty volně dostupné </a:t>
            </a:r>
            <a:r>
              <a:rPr lang="cs-CZ" sz="2400" dirty="0" err="1" smtClean="0"/>
              <a:t>Offfice</a:t>
            </a:r>
            <a:r>
              <a:rPr lang="cs-CZ" sz="2400" dirty="0" smtClean="0"/>
              <a:t> Online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Vyznáš se v historii 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zakladatel Velkomoravské říše			    1.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připojil nitranské knížectví		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zajistil dědičný královský </a:t>
            </a:r>
            <a:r>
              <a:rPr lang="cs-CZ" dirty="0" smtClean="0"/>
              <a:t>titul                            6.</a:t>
            </a:r>
            <a:endParaRPr lang="cs-CZ" sz="1600" dirty="0" smtClean="0"/>
          </a:p>
          <a:p>
            <a:pPr>
              <a:buNone/>
            </a:pPr>
            <a:r>
              <a:rPr lang="cs-CZ" dirty="0" smtClean="0"/>
              <a:t>pro své nástupce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první český král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9144000" y="5877272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</a:t>
            </a:r>
            <a:r>
              <a:rPr lang="cs-CZ" sz="3200" dirty="0" smtClean="0">
                <a:solidFill>
                  <a:schemeClr val="tx1"/>
                </a:solidFill>
              </a:rPr>
              <a:t>ojmír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I.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3132856" y="5733256"/>
            <a:ext cx="28803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Přemy</a:t>
            </a:r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chemeClr val="tx1"/>
                </a:solidFill>
              </a:rPr>
              <a:t>l Otakar  I.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7" name="Picture 5" descr="C:\Users\Matějovi\AppData\Local\Microsoft\Windows\Temporary Internet Files\Content.IE5\QF3YMGWR\MC900280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1" y="4293096"/>
            <a:ext cx="2207591" cy="21184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03053E-6 L -0.2993 -0.55596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717 -0.23081 " pathEditMode="relative" ptsTypes="AA">
                                      <p:cBhvr>
                                        <p:cTn id="10" dur="2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7717 -0.23081 " pathEditMode="relative" ptsTypes="AA">
                                      <p:cBhvr>
                                        <p:cTn id="1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kazatel, teolog					          6.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</a:t>
            </a:r>
            <a:r>
              <a:rPr lang="cs-CZ" dirty="0" smtClean="0"/>
              <a:t>ojoval proti církvi a jejímu bohatství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přívrženci J. Husa postavili město		 4.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hrad postavený Karlem IV.			 1.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leží u řeky Berounky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-2772816" y="5949280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Jan Hu</a:t>
            </a:r>
            <a:r>
              <a:rPr lang="cs-CZ" sz="3200" b="1" dirty="0" smtClean="0">
                <a:solidFill>
                  <a:srgbClr val="FF0000"/>
                </a:solidFill>
              </a:rPr>
              <a:t>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612560" y="5877272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Táb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>
                <a:solidFill>
                  <a:schemeClr val="tx1"/>
                </a:solidFill>
              </a:rPr>
              <a:t>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2916832" y="4581128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chemeClr val="tx1"/>
                </a:solidFill>
              </a:rPr>
              <a:t>arlštejn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tějovi\AppData\Local\Microsoft\Windows\Temporary Internet Files\Content.IE5\6RQXGJWZ\MC9000193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60648"/>
            <a:ext cx="2016224" cy="17597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9434 L 0.78368 -0.629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" y="-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-2.96947E-6 L -0.37795 -0.27266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43 -0.01041 L 0.81494 0.104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" y="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založil v Praze univerzitu				    2.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titul „Otec vlasti“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vyluštil jsi jméno osobnosti?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	K O S M A S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-2700808" y="5733256"/>
            <a:ext cx="22322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</a:t>
            </a:r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>
                <a:solidFill>
                  <a:schemeClr val="tx1"/>
                </a:solidFill>
              </a:rPr>
              <a:t>re</a:t>
            </a:r>
            <a:r>
              <a:rPr lang="cs-CZ" sz="3200" b="1" dirty="0" smtClean="0">
                <a:solidFill>
                  <a:schemeClr val="tx1"/>
                </a:solidFill>
              </a:rPr>
              <a:t>l  </a:t>
            </a:r>
            <a:r>
              <a:rPr lang="cs-CZ" sz="3200" dirty="0" smtClean="0">
                <a:solidFill>
                  <a:schemeClr val="tx1"/>
                </a:solidFill>
              </a:rPr>
              <a:t>IV.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324528" y="5805264"/>
            <a:ext cx="25202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Ludmila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Matějovi\AppData\Local\Microsoft\Windows\Temporary Internet Files\Content.IE5\ZT01KLUE\MC900281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852936"/>
            <a:ext cx="1991735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-5.93895E-6 L 0.7717 -0.50348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můžeš říct o této osobnosti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byl to ……………….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jakým psal jazykem ………………..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jak se jeho dílo jmenuje ……………………………….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co popisuje ……………………….</a:t>
            </a:r>
            <a:endParaRPr lang="cs-CZ" dirty="0"/>
          </a:p>
        </p:txBody>
      </p:sp>
      <p:pic>
        <p:nvPicPr>
          <p:cNvPr id="4098" name="Picture 2" descr="C:\Users\Matějovi\AppData\Local\Microsoft\Windows\Temporary Internet Files\Content.IE5\6RQXGJWZ\MC9002462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2030" y="4437112"/>
            <a:ext cx="2010642" cy="1562698"/>
          </a:xfrm>
          <a:prstGeom prst="rect">
            <a:avLst/>
          </a:prstGeom>
          <a:noFill/>
        </p:spPr>
      </p:pic>
      <p:pic>
        <p:nvPicPr>
          <p:cNvPr id="4101" name="Picture 5" descr="C:\Users\Matějovi\AppData\Local\Microsoft\Windows\Temporary Internet Files\Content.IE5\6RQXGJWZ\MC900426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980728"/>
            <a:ext cx="1430122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127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Anotace:</vt:lpstr>
      <vt:lpstr>Vyznáš se v historii ?</vt:lpstr>
      <vt:lpstr>Snímek 4</vt:lpstr>
      <vt:lpstr>Snímek 5</vt:lpstr>
      <vt:lpstr>co můžeš říct o této osobnosti 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51</cp:revision>
  <dcterms:created xsi:type="dcterms:W3CDTF">2013-02-19T13:10:44Z</dcterms:created>
  <dcterms:modified xsi:type="dcterms:W3CDTF">2013-04-02T16:28:00Z</dcterms:modified>
</cp:coreProperties>
</file>