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7" r:id="rId2"/>
    <p:sldId id="258" r:id="rId3"/>
    <p:sldId id="259" r:id="rId4"/>
    <p:sldId id="260" r:id="rId5"/>
    <p:sldId id="261" r:id="rId6"/>
    <p:sldId id="263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773CF5B-0FB9-435F-A62B-B42A6EDB4D9E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F3570BF-C6AD-4F88-9AF0-EC02DFF7DD7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3570BF-C6AD-4F88-9AF0-EC02DFF7DD79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76BCB-1217-4542-8175-B65154357964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D5A4A-360F-49B1-9268-BF4B36E2051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76BCB-1217-4542-8175-B65154357964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D5A4A-360F-49B1-9268-BF4B36E2051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76BCB-1217-4542-8175-B65154357964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D5A4A-360F-49B1-9268-BF4B36E2051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76BCB-1217-4542-8175-B65154357964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D5A4A-360F-49B1-9268-BF4B36E2051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76BCB-1217-4542-8175-B65154357964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D5A4A-360F-49B1-9268-BF4B36E2051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76BCB-1217-4542-8175-B65154357964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D5A4A-360F-49B1-9268-BF4B36E2051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76BCB-1217-4542-8175-B65154357964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D5A4A-360F-49B1-9268-BF4B36E2051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76BCB-1217-4542-8175-B65154357964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D5A4A-360F-49B1-9268-BF4B36E2051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76BCB-1217-4542-8175-B65154357964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D5A4A-360F-49B1-9268-BF4B36E2051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76BCB-1217-4542-8175-B65154357964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D5A4A-360F-49B1-9268-BF4B36E2051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76BCB-1217-4542-8175-B65154357964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D5A4A-360F-49B1-9268-BF4B36E2051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976BCB-1217-4542-8175-B65154357964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2D5A4A-360F-49B1-9268-BF4B36E2051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91680" y="579214"/>
            <a:ext cx="5716588" cy="1247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Tabulka 5"/>
          <p:cNvGraphicFramePr>
            <a:graphicFrameLocks noGrp="1"/>
          </p:cNvGraphicFramePr>
          <p:nvPr/>
        </p:nvGraphicFramePr>
        <p:xfrm>
          <a:off x="1475656" y="1988840"/>
          <a:ext cx="6408712" cy="3840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72208"/>
                <a:gridCol w="4536504"/>
              </a:tblGrid>
              <a:tr h="64008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effectLst/>
                        </a:rPr>
                        <a:t>Název školy</a:t>
                      </a:r>
                      <a:endParaRPr lang="cs-CZ" sz="1050" dirty="0" smtClean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effectLst/>
                        </a:rPr>
                        <a:t>Základní škola a mateřská škola, Jetřichov, okres Náchod                                     </a:t>
                      </a:r>
                    </a:p>
                  </a:txBody>
                  <a:tcPr/>
                </a:tc>
              </a:tr>
              <a:tr h="64008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Autor</a:t>
                      </a:r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Šárka </a:t>
                      </a:r>
                      <a:r>
                        <a:rPr lang="cs-CZ" dirty="0" err="1" smtClean="0"/>
                        <a:t>Matějová</a:t>
                      </a:r>
                      <a:endParaRPr lang="cs-CZ" dirty="0" smtClean="0"/>
                    </a:p>
                  </a:txBody>
                  <a:tcPr/>
                </a:tc>
              </a:tr>
              <a:tr h="640080">
                <a:tc>
                  <a:txBody>
                    <a:bodyPr/>
                    <a:lstStyle/>
                    <a:p>
                      <a:r>
                        <a:rPr lang="cs-CZ" dirty="0" smtClean="0"/>
                        <a:t>Datum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únor 2013</a:t>
                      </a:r>
                      <a:endParaRPr lang="cs-CZ" dirty="0"/>
                    </a:p>
                  </a:txBody>
                  <a:tcPr/>
                </a:tc>
              </a:tr>
              <a:tr h="64008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smtClean="0">
                          <a:effectLst/>
                        </a:rPr>
                        <a:t>VY_52_INOVACE_27_pověsti 2</a:t>
                      </a:r>
                      <a:endParaRPr lang="cs-CZ" sz="1050" dirty="0" smtClean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/>
                </a:tc>
              </a:tr>
              <a:tr h="640080">
                <a:tc>
                  <a:txBody>
                    <a:bodyPr/>
                    <a:lstStyle/>
                    <a:p>
                      <a:r>
                        <a:rPr lang="cs-CZ" dirty="0" smtClean="0"/>
                        <a:t>Ročník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4.</a:t>
                      </a:r>
                      <a:endParaRPr lang="cs-CZ" dirty="0"/>
                    </a:p>
                  </a:txBody>
                  <a:tcPr/>
                </a:tc>
              </a:tr>
              <a:tr h="640080">
                <a:tc>
                  <a:txBody>
                    <a:bodyPr/>
                    <a:lstStyle/>
                    <a:p>
                      <a:r>
                        <a:rPr lang="cs-CZ" dirty="0" smtClean="0"/>
                        <a:t>Číslo projektu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effectLst/>
                        </a:rPr>
                        <a:t>CZ.1.07/1.4.00/21.0835</a:t>
                      </a:r>
                      <a:endParaRPr lang="cs-CZ" sz="1050" dirty="0" smtClean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q"/>
            </a:pPr>
            <a:r>
              <a:rPr lang="cs-CZ" sz="2400" dirty="0" smtClean="0"/>
              <a:t>listy slouží k doplnění a zpestření výuky </a:t>
            </a:r>
          </a:p>
          <a:p>
            <a:pPr>
              <a:buFont typeface="Wingdings" pitchFamily="2" charset="2"/>
              <a:buChar char="q"/>
            </a:pPr>
            <a:r>
              <a:rPr lang="cs-CZ" sz="2400" dirty="0" smtClean="0"/>
              <a:t>pro žáky 4. ročníku</a:t>
            </a:r>
          </a:p>
          <a:p>
            <a:pPr>
              <a:buFont typeface="Wingdings" pitchFamily="2" charset="2"/>
              <a:buChar char="q"/>
            </a:pPr>
            <a:r>
              <a:rPr lang="cs-CZ" sz="2400" dirty="0" smtClean="0"/>
              <a:t>otázky ověřují znalosti z českých pověstí</a:t>
            </a:r>
          </a:p>
          <a:p>
            <a:pPr>
              <a:buFont typeface="Wingdings" pitchFamily="2" charset="2"/>
              <a:buChar char="q"/>
            </a:pPr>
            <a:r>
              <a:rPr lang="cs-CZ" sz="2400" dirty="0" smtClean="0"/>
              <a:t>orientace na mapě ČR</a:t>
            </a:r>
          </a:p>
          <a:p>
            <a:pPr>
              <a:buFont typeface="Wingdings" pitchFamily="2" charset="2"/>
              <a:buChar char="q"/>
            </a:pPr>
            <a:endParaRPr lang="cs-CZ" sz="2400" dirty="0" smtClean="0"/>
          </a:p>
          <a:p>
            <a:pPr>
              <a:buFont typeface="Wingdings" pitchFamily="2" charset="2"/>
              <a:buChar char="q"/>
            </a:pPr>
            <a:endParaRPr lang="cs-CZ" sz="2400" dirty="0" smtClean="0"/>
          </a:p>
          <a:p>
            <a:pPr>
              <a:buFont typeface="Wingdings" pitchFamily="2" charset="2"/>
              <a:buChar char="q"/>
            </a:pPr>
            <a:endParaRPr lang="cs-CZ" sz="2400" dirty="0" smtClean="0"/>
          </a:p>
          <a:p>
            <a:pPr>
              <a:buFont typeface="Wingdings" pitchFamily="2" charset="2"/>
              <a:buChar char="q"/>
            </a:pPr>
            <a:endParaRPr lang="cs-CZ" sz="2400" dirty="0" smtClean="0"/>
          </a:p>
          <a:p>
            <a:pPr>
              <a:buNone/>
            </a:pPr>
            <a:r>
              <a:rPr lang="cs-CZ" sz="2400" dirty="0" smtClean="0"/>
              <a:t>Citace: </a:t>
            </a:r>
          </a:p>
          <a:p>
            <a:pPr>
              <a:buFont typeface="Wingdings" pitchFamily="2" charset="2"/>
              <a:buChar char="q"/>
            </a:pPr>
            <a:r>
              <a:rPr lang="cs-CZ" sz="2400" dirty="0" smtClean="0"/>
              <a:t>kliparty volně dostupné Office Online</a:t>
            </a:r>
          </a:p>
          <a:p>
            <a:pPr>
              <a:buNone/>
            </a:pP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Znáš české pověsti?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Libuše měla za manžela …</a:t>
            </a:r>
          </a:p>
          <a:p>
            <a:pPr>
              <a:buNone/>
            </a:pPr>
            <a:r>
              <a:rPr lang="cs-CZ" dirty="0" smtClean="0"/>
              <a:t>pocházel z vesnice …</a:t>
            </a:r>
          </a:p>
          <a:p>
            <a:pPr>
              <a:buNone/>
            </a:pPr>
            <a:r>
              <a:rPr lang="cs-CZ" dirty="0" smtClean="0"/>
              <a:t>vládli spolu na …</a:t>
            </a:r>
          </a:p>
          <a:p>
            <a:pPr>
              <a:buNone/>
            </a:pPr>
            <a:r>
              <a:rPr lang="cs-CZ" dirty="0" smtClean="0"/>
              <a:t>Libuše věštila založení města …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vládkyní na </a:t>
            </a:r>
            <a:r>
              <a:rPr lang="cs-CZ" dirty="0" err="1" smtClean="0"/>
              <a:t>Děvíně</a:t>
            </a:r>
            <a:r>
              <a:rPr lang="cs-CZ" dirty="0" smtClean="0"/>
              <a:t> byla …</a:t>
            </a:r>
          </a:p>
          <a:p>
            <a:pPr>
              <a:buNone/>
            </a:pPr>
            <a:r>
              <a:rPr lang="cs-CZ" dirty="0" smtClean="0"/>
              <a:t>ženy vyhlásily mužům …</a:t>
            </a:r>
          </a:p>
          <a:p>
            <a:pPr>
              <a:buNone/>
            </a:pP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-2844824" y="2492896"/>
            <a:ext cx="2016224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Prahy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-2844824" y="3284984"/>
            <a:ext cx="2016224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Přemysla Oráče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-2844824" y="4149080"/>
            <a:ext cx="2016224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válku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-2844824" y="5085184"/>
            <a:ext cx="2016224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Vyšehradě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-2844824" y="5949280"/>
            <a:ext cx="2016224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Vlasta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-2844824" y="1772816"/>
            <a:ext cx="2016224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Stadice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0087 -0.01573 L 0.83073 -0.2254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5" y="-1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3386 -0.01573 L 0.80313 0.08927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5" y="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941 -0.00509 L 0.72448 -0.31984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3" y="-1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6302 -0.02613 L 0.91354 0.14177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25" y="8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9445 0.00509 L 0.85816 -0.18362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2" y="-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2.22942E-6 L 0.76389 0.15726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2" y="7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Horymír byl z vesnice …</a:t>
            </a:r>
          </a:p>
          <a:p>
            <a:pPr>
              <a:buNone/>
            </a:pPr>
            <a:r>
              <a:rPr lang="cs-CZ" dirty="0" smtClean="0"/>
              <a:t>chtěl aby lidé zase pracovali na …</a:t>
            </a:r>
          </a:p>
          <a:p>
            <a:pPr>
              <a:buNone/>
            </a:pPr>
            <a:r>
              <a:rPr lang="cs-CZ" dirty="0" smtClean="0"/>
              <a:t>jeho kůň se jmenoval …</a:t>
            </a:r>
          </a:p>
          <a:p>
            <a:pPr>
              <a:buNone/>
            </a:pPr>
            <a:r>
              <a:rPr lang="cs-CZ" dirty="0" smtClean="0"/>
              <a:t>kdo dal Horymíra uvěznit …</a:t>
            </a:r>
          </a:p>
          <a:p>
            <a:pPr>
              <a:buNone/>
            </a:pPr>
            <a:r>
              <a:rPr lang="cs-CZ" dirty="0" smtClean="0"/>
              <a:t>jaké bylo Horymírovo poslední přání …</a:t>
            </a:r>
          </a:p>
          <a:p>
            <a:pPr>
              <a:buNone/>
            </a:pPr>
            <a:r>
              <a:rPr lang="cs-CZ" dirty="0" smtClean="0"/>
              <a:t>co udělal Horymír s Šemíkem …</a:t>
            </a:r>
          </a:p>
        </p:txBody>
      </p:sp>
      <p:sp>
        <p:nvSpPr>
          <p:cNvPr id="5" name="Obdélník 4"/>
          <p:cNvSpPr/>
          <p:nvPr/>
        </p:nvSpPr>
        <p:spPr>
          <a:xfrm>
            <a:off x="-2628800" y="2420888"/>
            <a:ext cx="2016224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polích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-2628800" y="3068960"/>
            <a:ext cx="2016224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Neumětely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-2628800" y="3717032"/>
            <a:ext cx="2016224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projet se na koni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-2628800" y="4365104"/>
            <a:ext cx="2016224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Šemík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-2628800" y="5085184"/>
            <a:ext cx="2016224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Křesomysl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-2628800" y="5733256"/>
            <a:ext cx="2016224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skočili do Vltavy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0243 -0.00532 L 0.77969 -0.1940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9" y="-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7882 -0.00532 L 0.93716 -0.01573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29" y="-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7084 -0.01596 L 0.7875 -0.21508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8" y="-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58 -0.01572 L 0.84271 -0.22548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13" y="-1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7726 0.00555 L 1.04358 0.05782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33" y="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4184 -0.0155 L 0.92153 -0.16235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0" y="-7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kníže Oldřich se rád věnoval …</a:t>
            </a:r>
          </a:p>
          <a:p>
            <a:pPr>
              <a:buNone/>
            </a:pPr>
            <a:r>
              <a:rPr lang="cs-CZ" dirty="0" smtClean="0"/>
              <a:t>často jezdil do lesů mezi řeky …</a:t>
            </a:r>
          </a:p>
          <a:p>
            <a:pPr>
              <a:buNone/>
            </a:pPr>
            <a:r>
              <a:rPr lang="cs-CZ" dirty="0" smtClean="0"/>
              <a:t>jeho ženou se stala dívka ze selského rodu,</a:t>
            </a:r>
          </a:p>
          <a:p>
            <a:pPr>
              <a:buNone/>
            </a:pPr>
            <a:r>
              <a:rPr lang="cs-CZ" dirty="0" smtClean="0"/>
              <a:t>jmenovala se  …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-2484784" y="2708920"/>
            <a:ext cx="2016224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Božena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-2484784" y="3356992"/>
            <a:ext cx="2016224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lovu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-2484784" y="4005064"/>
            <a:ext cx="2016224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Berounku a Ohři</a:t>
            </a:r>
            <a:endParaRPr lang="cs-CZ" dirty="0"/>
          </a:p>
        </p:txBody>
      </p:sp>
      <p:pic>
        <p:nvPicPr>
          <p:cNvPr id="1028" name="Picture 4" descr="C:\Users\Matějovi\AppData\Local\Microsoft\Windows\Temporary Internet Files\Content.IE5\QF3YMGWR\MC900231546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6016" y="4047373"/>
            <a:ext cx="3096344" cy="236012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2604 -0.00532 L 0.88993 -0.1521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2" y="-7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7865 -0.00532 L 0.91337 -0.16258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17" y="-7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0226 -0.0155 L 0.59045 0.2049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4" y="1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Břetislav byl syn …</a:t>
            </a:r>
          </a:p>
          <a:p>
            <a:pPr>
              <a:buNone/>
            </a:pPr>
            <a:r>
              <a:rPr lang="cs-CZ" dirty="0" smtClean="0"/>
              <a:t>proslul svou …</a:t>
            </a:r>
          </a:p>
          <a:p>
            <a:pPr>
              <a:buNone/>
            </a:pPr>
            <a:r>
              <a:rPr lang="cs-CZ" dirty="0" smtClean="0"/>
              <a:t>vybral si za ženu překrásnou dívku …</a:t>
            </a:r>
          </a:p>
          <a:p>
            <a:pPr>
              <a:buNone/>
            </a:pPr>
            <a:r>
              <a:rPr lang="cs-CZ" dirty="0" smtClean="0"/>
              <a:t>rodiče ji dali do ….</a:t>
            </a:r>
          </a:p>
          <a:p>
            <a:pPr>
              <a:buNone/>
            </a:pPr>
            <a:r>
              <a:rPr lang="cs-CZ" dirty="0" smtClean="0"/>
              <a:t>Břetislav ji musel …</a:t>
            </a:r>
          </a:p>
          <a:p>
            <a:pPr>
              <a:buNone/>
            </a:pPr>
            <a:r>
              <a:rPr lang="cs-CZ" dirty="0" smtClean="0"/>
              <a:t>Břetislav žil se svojí ženou na …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-2628800" y="2780928"/>
            <a:ext cx="2016224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unést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-2628800" y="2060848"/>
            <a:ext cx="2016224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Oldřicha a Boženy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-2628800" y="3429000"/>
            <a:ext cx="2016224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Jitku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-2628800" y="4005064"/>
            <a:ext cx="2016224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statečností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-2628800" y="4653136"/>
            <a:ext cx="2016224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Pražském hradě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-2628800" y="5229200"/>
            <a:ext cx="2016224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kláštera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9445 -0.02613 L 0.68507 -0.0471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5" y="-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6302 -0.00532 L 0.59844 -0.24653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8" y="-1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5521 -0.00532 L 1.00799 -0.07863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6" y="-3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361 -0.00532 L 0.69306 -0.25694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8" y="-1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7882 -0.01572 L 0.68507 0.19404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3" y="1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5521 -0.01573 L 0.87414 -0.00509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09" y="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Vyhledej na mapě …..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 Berounku, Vltavu, Ohři</a:t>
            </a:r>
          </a:p>
          <a:p>
            <a:pPr>
              <a:buNone/>
            </a:pPr>
            <a:r>
              <a:rPr lang="cs-CZ" dirty="0" smtClean="0"/>
              <a:t>…  ve kterém kraji a u kterého města leží.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109</TotalTime>
  <Words>231</Words>
  <Application>Microsoft Office PowerPoint</Application>
  <PresentationFormat>Předvádění na obrazovce (4:3)</PresentationFormat>
  <Paragraphs>73</Paragraphs>
  <Slides>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Snímek 1</vt:lpstr>
      <vt:lpstr>Anotace:</vt:lpstr>
      <vt:lpstr>Znáš české pověsti?</vt:lpstr>
      <vt:lpstr>Snímek 4</vt:lpstr>
      <vt:lpstr>Snímek 5</vt:lpstr>
      <vt:lpstr>Snímek 6</vt:lpstr>
      <vt:lpstr>Vyhledej na mapě …..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Matějovi</dc:creator>
  <cp:lastModifiedBy>Matějovi</cp:lastModifiedBy>
  <cp:revision>19</cp:revision>
  <dcterms:created xsi:type="dcterms:W3CDTF">2013-03-25T22:12:23Z</dcterms:created>
  <dcterms:modified xsi:type="dcterms:W3CDTF">2013-04-02T19:02:36Z</dcterms:modified>
</cp:coreProperties>
</file>