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4" r:id="rId2"/>
    <p:sldId id="265" r:id="rId3"/>
    <p:sldId id="257" r:id="rId4"/>
    <p:sldId id="258" r:id="rId5"/>
    <p:sldId id="261" r:id="rId6"/>
    <p:sldId id="263" r:id="rId7"/>
    <p:sldId id="259" r:id="rId8"/>
    <p:sldId id="260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1244FA-BD0B-4ACF-89CE-587FA694A7F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8C353-6587-46BE-99DA-00ACE7B1A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694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904530-4257-422E-8C91-1AC12FA82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921BD06-2DFC-4D72-8C8C-91C9DC56F174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9A7693-B246-4FA4-872C-1F6BAF59D98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4663"/>
            <a:ext cx="4739792" cy="167181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1520" y="4509119"/>
            <a:ext cx="87129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VY_32_INOVACE_XVII_3_02_ Loutka pro radost z kartonu</a:t>
            </a:r>
          </a:p>
          <a:p>
            <a:endParaRPr lang="cs-CZ" sz="1600" b="1" dirty="0" smtClean="0"/>
          </a:p>
          <a:p>
            <a:r>
              <a:rPr lang="cs-CZ" sz="1600" b="1" dirty="0" smtClean="0"/>
              <a:t>Šablona číslo:   </a:t>
            </a:r>
            <a:r>
              <a:rPr lang="cs-CZ" sz="1600" dirty="0" smtClean="0"/>
              <a:t>XVII</a:t>
            </a:r>
            <a:r>
              <a:rPr lang="cs-CZ" sz="1600" b="1" dirty="0" smtClean="0"/>
              <a:t>            Sada číslo:    </a:t>
            </a:r>
            <a:r>
              <a:rPr lang="cs-CZ" sz="1600" dirty="0"/>
              <a:t>3</a:t>
            </a:r>
            <a:r>
              <a:rPr lang="cs-CZ" sz="1600" b="1" dirty="0" smtClean="0"/>
              <a:t>       Pořadové číslo DUM:  </a:t>
            </a:r>
            <a:r>
              <a:rPr lang="cs-CZ" sz="1600" dirty="0" smtClean="0"/>
              <a:t>02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 Mgr. Jitka Valentová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5567692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6165" y="620688"/>
            <a:ext cx="8064896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Žáci </a:t>
            </a:r>
            <a:r>
              <a:rPr lang="cs-CZ" dirty="0" smtClean="0"/>
              <a:t>vyrábějí loutku z kartonu dle své fantazie.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 </a:t>
            </a:r>
            <a:r>
              <a:rPr lang="cs-CZ" dirty="0"/>
              <a:t>Žáci </a:t>
            </a:r>
            <a:r>
              <a:rPr lang="cs-CZ" dirty="0" smtClean="0"/>
              <a:t>umí vyrobit loutku.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 smtClean="0"/>
              <a:t>10 let</a:t>
            </a:r>
            <a:r>
              <a:rPr lang="cs-CZ" dirty="0"/>
              <a:t>, </a:t>
            </a:r>
            <a:r>
              <a:rPr lang="cs-CZ" dirty="0" smtClean="0"/>
              <a:t>4.třída 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slova: </a:t>
            </a:r>
            <a:r>
              <a:rPr lang="cs-CZ" dirty="0" smtClean="0"/>
              <a:t>navrhování</a:t>
            </a:r>
            <a:r>
              <a:rPr lang="cs-CZ" b="1" dirty="0" smtClean="0"/>
              <a:t>, </a:t>
            </a:r>
            <a:r>
              <a:rPr lang="cs-CZ" dirty="0" smtClean="0"/>
              <a:t>stříhání, barvení, šroubování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tabule, </a:t>
            </a:r>
            <a:r>
              <a:rPr lang="cs-CZ" dirty="0" smtClean="0"/>
              <a:t>karton, nůžky, temperové barvy, šroubky a matičky, nebozízek, provázek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90 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materiálem:</a:t>
            </a:r>
          </a:p>
          <a:p>
            <a:r>
              <a:rPr lang="cs-CZ" dirty="0"/>
              <a:t>Ž</a:t>
            </a:r>
            <a:r>
              <a:rPr lang="cs-CZ" dirty="0" smtClean="0"/>
              <a:t>áci podle vlastního návrhu a podle návodu na interaktivní tabuli, vyrábějí loutku z kartonu pro své potěšení. </a:t>
            </a:r>
          </a:p>
        </p:txBody>
      </p:sp>
    </p:spTree>
    <p:extLst>
      <p:ext uri="{BB962C8B-B14F-4D97-AF65-F5344CB8AC3E}">
        <p14:creationId xmlns:p14="http://schemas.microsoft.com/office/powerpoint/2010/main" val="21903158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79146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Moje loutka pro radost</a:t>
            </a:r>
            <a:endParaRPr lang="cs-CZ" sz="5400" dirty="0"/>
          </a:p>
        </p:txBody>
      </p:sp>
      <p:pic>
        <p:nvPicPr>
          <p:cNvPr id="1026" name="Picture 2" descr="C:\Users\Jitka\Pictures\2013_Pč_loutky\P101006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13" t="23553" r="19155" b="1"/>
          <a:stretch/>
        </p:blipFill>
        <p:spPr bwMode="auto">
          <a:xfrm>
            <a:off x="3481640" y="2269232"/>
            <a:ext cx="2610293" cy="361345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4763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2369" y="259651"/>
            <a:ext cx="66463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Co potřebuji: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3951" y="1144919"/>
            <a:ext cx="15057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Návrh</a:t>
            </a:r>
            <a:endParaRPr lang="cs-CZ" sz="2400" dirty="0"/>
          </a:p>
        </p:txBody>
      </p:sp>
      <p:pic>
        <p:nvPicPr>
          <p:cNvPr id="2050" name="Picture 2" descr="C:\Users\Jitka\Pictures\2013_Pč_loutky\P101006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94" t="9408" r="42242" b="7723"/>
          <a:stretch/>
        </p:blipFill>
        <p:spPr bwMode="auto">
          <a:xfrm>
            <a:off x="5724128" y="1559728"/>
            <a:ext cx="2549217" cy="37575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tka\Pictures\2013_Pč_loutky\P101006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3" t="8606" r="28709" b="8703"/>
          <a:stretch/>
        </p:blipFill>
        <p:spPr bwMode="auto">
          <a:xfrm>
            <a:off x="3721796" y="4095465"/>
            <a:ext cx="1685131" cy="24435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Pictures\2013_Pč_loutky\P101006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27" t="11504" r="7392" b="11812"/>
          <a:stretch/>
        </p:blipFill>
        <p:spPr bwMode="auto">
          <a:xfrm>
            <a:off x="1047302" y="1588716"/>
            <a:ext cx="3202340" cy="221672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5853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29247" y="1297319"/>
            <a:ext cx="15057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2. Karton</a:t>
            </a:r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9247" y="2128316"/>
            <a:ext cx="15057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Nůžky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6351" y="2959314"/>
            <a:ext cx="36576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4. Temperové barvy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29247" y="3799867"/>
            <a:ext cx="35107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5. Šroubky a matičky</a:t>
            </a:r>
          </a:p>
          <a:p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6350" y="4792536"/>
            <a:ext cx="48097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 Nebozízek nebo velkou jehlu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3074" name="Picture 2" descr="C:\Users\Jitka\Pictures\2013_Pč_loutky\P101009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687" y="501218"/>
            <a:ext cx="2376264" cy="17821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36" t="670" r="1572" b="21552"/>
          <a:stretch/>
        </p:blipFill>
        <p:spPr bwMode="auto">
          <a:xfrm>
            <a:off x="5004048" y="1934440"/>
            <a:ext cx="2404328" cy="183114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6" name="Picture 4" descr="C:\Users\Jitka\Pictures\2013_Pč_loutky\P101008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89749"/>
            <a:ext cx="2404329" cy="18031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26351" y="5792915"/>
            <a:ext cx="25543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 Provázek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3077" name="Picture 5" descr="C:\Users\Jitka\Pictures\2013_Pč_loutky\P1010090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48" t="22492" r="8100" b="31505"/>
          <a:stretch/>
        </p:blipFill>
        <p:spPr bwMode="auto">
          <a:xfrm>
            <a:off x="2773992" y="5208035"/>
            <a:ext cx="3186545" cy="13854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07929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5474" y="519063"/>
            <a:ext cx="32880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Jak na to: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9025" y="1863715"/>
            <a:ext cx="8355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400" dirty="0"/>
              <a:t>n</a:t>
            </a:r>
            <a:r>
              <a:rPr lang="cs-CZ" sz="2400" dirty="0" smtClean="0"/>
              <a:t>akreslíme jednotlivé díly loutky na karton a vystřihneme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991" y="2852935"/>
            <a:ext cx="6993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400" dirty="0"/>
              <a:t>v</a:t>
            </a:r>
            <a:r>
              <a:rPr lang="cs-CZ" sz="2400" dirty="0" smtClean="0"/>
              <a:t>šechny díly nabarvíme temperovými barvami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025488"/>
            <a:ext cx="8450669" cy="466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400" dirty="0"/>
              <a:t>p</a:t>
            </a:r>
            <a:r>
              <a:rPr lang="cs-CZ" sz="2400" dirty="0" smtClean="0"/>
              <a:t>o oschnutí uděláme v místě spojů dírky a spojíme šroubky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145468"/>
            <a:ext cx="69928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400" dirty="0" smtClean="0"/>
              <a:t>na závěr připevníme provázek na zavěšení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28606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\Pictures\2013_Pč_loutky\P101004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33" t="14162" r="35785" b="13545"/>
          <a:stretch/>
        </p:blipFill>
        <p:spPr bwMode="auto">
          <a:xfrm>
            <a:off x="660483" y="404664"/>
            <a:ext cx="2890798" cy="430584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tka\Pictures\2013_Pč_loutky\P101004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32" t="13178" r="39987" b="18485"/>
          <a:stretch/>
        </p:blipFill>
        <p:spPr bwMode="auto">
          <a:xfrm>
            <a:off x="4513134" y="836712"/>
            <a:ext cx="3573060" cy="42115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itka\Pictures\2013_Pč_loutky\P101005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8" t="20693" r="26799" b="37137"/>
          <a:stretch/>
        </p:blipFill>
        <p:spPr bwMode="auto">
          <a:xfrm>
            <a:off x="2267744" y="4680452"/>
            <a:ext cx="3312368" cy="197609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948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tka\Pictures\2013_Pč_loutky\P101005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23" t="14011" r="28934" b="22388"/>
          <a:stretch/>
        </p:blipFill>
        <p:spPr bwMode="auto">
          <a:xfrm>
            <a:off x="497005" y="620688"/>
            <a:ext cx="4387729" cy="5472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Jitka\Pictures\2013_Pč_loutky\P101009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4858" r="4768"/>
          <a:stretch/>
        </p:blipFill>
        <p:spPr bwMode="auto">
          <a:xfrm>
            <a:off x="5806008" y="743822"/>
            <a:ext cx="3188208" cy="42226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tka\Pictures\2013_Pč_loutky\P101005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70" t="24210" r="34102" b="4318"/>
          <a:stretch/>
        </p:blipFill>
        <p:spPr bwMode="auto">
          <a:xfrm>
            <a:off x="3963460" y="3789040"/>
            <a:ext cx="1842548" cy="27956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1608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96752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Teď jenom vymyslet jméno </a:t>
            </a:r>
          </a:p>
          <a:p>
            <a:pPr algn="ctr"/>
            <a:r>
              <a:rPr lang="cs-CZ" sz="4800" dirty="0" smtClean="0"/>
              <a:t>a je hotovo!</a:t>
            </a:r>
            <a:endParaRPr lang="cs-CZ" sz="4800" dirty="0"/>
          </a:p>
        </p:txBody>
      </p:sp>
      <p:pic>
        <p:nvPicPr>
          <p:cNvPr id="3" name="Picture 2" descr="C:\Users\Jitka\Pictures\2013_Pč_loutky\P101006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13" t="23553" r="19155" b="1"/>
          <a:stretch/>
        </p:blipFill>
        <p:spPr bwMode="auto">
          <a:xfrm>
            <a:off x="3095569" y="2996952"/>
            <a:ext cx="2610293" cy="361345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7195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204864"/>
            <a:ext cx="30492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Použité zdroje: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2780928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fotografie z archivu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054363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</TotalTime>
  <Words>151</Words>
  <Application>Microsoft Office PowerPoint</Application>
  <PresentationFormat>Předvádění na obrazovce (4:3)</PresentationFormat>
  <Paragraphs>40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17</cp:revision>
  <dcterms:created xsi:type="dcterms:W3CDTF">2013-03-23T22:19:45Z</dcterms:created>
  <dcterms:modified xsi:type="dcterms:W3CDTF">2013-04-02T19:33:22Z</dcterms:modified>
</cp:coreProperties>
</file>