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6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41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D8A5-E760-4946-9807-44261169CBF2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DE17D-96BF-49AE-8ABD-D4FA4BC14F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D8A5-E760-4946-9807-44261169CBF2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DE17D-96BF-49AE-8ABD-D4FA4BC14F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D8A5-E760-4946-9807-44261169CBF2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DE17D-96BF-49AE-8ABD-D4FA4BC14F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D8A5-E760-4946-9807-44261169CBF2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DE17D-96BF-49AE-8ABD-D4FA4BC14F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D8A5-E760-4946-9807-44261169CBF2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DE17D-96BF-49AE-8ABD-D4FA4BC14F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D8A5-E760-4946-9807-44261169CBF2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DE17D-96BF-49AE-8ABD-D4FA4BC14F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D8A5-E760-4946-9807-44261169CBF2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DE17D-96BF-49AE-8ABD-D4FA4BC14F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D8A5-E760-4946-9807-44261169CBF2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DE17D-96BF-49AE-8ABD-D4FA4BC14F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D8A5-E760-4946-9807-44261169CBF2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DE17D-96BF-49AE-8ABD-D4FA4BC14F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D8A5-E760-4946-9807-44261169CBF2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DE17D-96BF-49AE-8ABD-D4FA4BC14F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24D8A5-E760-4946-9807-44261169CBF2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DE17D-96BF-49AE-8ABD-D4FA4BC14F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24D8A5-E760-4946-9807-44261169CBF2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3DE17D-96BF-49AE-8ABD-D4FA4BC14F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images.google.com/url?sa=i&amp;rct=j&amp;q=hronov+mapa&amp;source=images&amp;cd=&amp;cad=rja&amp;docid=Td6jxce2Fj8-kM&amp;tbnid=yyF_-xUl-DpYxM:&amp;ved=0CAUQjRw&amp;url=http://www.perfectcentrum.cz/kontakt.html&amp;ei=d7gHUe7zJPGr0AWC2oGIDQ&amp;bvm=bv.41524429,d.d2k&amp;psig=AFQjCNEpZCOWBRftMiGW2QUIC27gqMQ4DQ&amp;ust=1359546871851814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Labe_udoli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erfectcentrum.cz/kontakt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988840"/>
          <a:ext cx="64087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4536504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Autor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Šárka </a:t>
                      </a:r>
                      <a:r>
                        <a:rPr lang="cs-CZ" dirty="0" err="1" smtClean="0"/>
                        <a:t>Matějová</a:t>
                      </a:r>
                      <a:endParaRPr lang="cs-CZ" dirty="0" smtClean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srpen 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smtClean="0">
                          <a:effectLst/>
                        </a:rPr>
                        <a:t>VY_52_INOVACE_28_VČ kraj,města,řeky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listy slouží k prověření získaných znalostí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pro žáky 4</a:t>
            </a:r>
            <a:r>
              <a:rPr lang="cs-CZ" sz="2400" dirty="0" smtClean="0"/>
              <a:t>.-5. </a:t>
            </a:r>
            <a:r>
              <a:rPr lang="cs-CZ" sz="2400" dirty="0" smtClean="0"/>
              <a:t>ročníku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orientace – práce </a:t>
            </a:r>
            <a:r>
              <a:rPr lang="cs-CZ" sz="2400" dirty="0" smtClean="0"/>
              <a:t>s mapou VČ kraje</a:t>
            </a:r>
            <a:endParaRPr lang="cs-CZ" sz="2400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5"/>
            <a:ext cx="7772400" cy="1944216"/>
          </a:xfrm>
        </p:spPr>
        <p:txBody>
          <a:bodyPr>
            <a:normAutofit/>
          </a:bodyPr>
          <a:lstStyle/>
          <a:p>
            <a:r>
              <a:rPr lang="cs-CZ" dirty="0" smtClean="0"/>
              <a:t>část mapy východočeského           kraje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http://www.perfectcentrum.cz/images/map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2204864"/>
            <a:ext cx="6840760" cy="41608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a ukaž na mapě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Jak se jmenuje město, ve kterém se narodil</a:t>
            </a:r>
          </a:p>
          <a:p>
            <a:pPr>
              <a:buNone/>
            </a:pPr>
            <a:r>
              <a:rPr lang="cs-CZ" dirty="0" smtClean="0"/>
              <a:t>Alois Jirásek?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dirty="0" smtClean="0"/>
              <a:t>Kde prožili bratři Karel a Josef Čapkovi dětství?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dirty="0" smtClean="0"/>
              <a:t>Ve kterém městě se nachází Muzeum Boženy Němcové.</a:t>
            </a:r>
            <a:endParaRPr lang="cs-CZ" dirty="0"/>
          </a:p>
        </p:txBody>
      </p:sp>
      <p:pic>
        <p:nvPicPr>
          <p:cNvPr id="5121" name="Picture 1" descr="C:\Users\Matějovi\AppData\Local\Microsoft\Windows\Temporary Internet Files\Content.IE5\NQS63BXI\MC9003586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4797152"/>
            <a:ext cx="1900808" cy="168031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a ukaž na mapě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dirty="0" smtClean="0"/>
              <a:t>Na které řece leží Hronov?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dirty="0" smtClean="0"/>
              <a:t>Která řeka proték</a:t>
            </a:r>
            <a:r>
              <a:rPr lang="cs-CZ" dirty="0" smtClean="0"/>
              <a:t>á Babiččiným údolím?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Ukaž na mapě kde pramení řeka Úpa,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 kde pramení Labe?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                             Labe</a:t>
            </a:r>
            <a:endParaRPr lang="cs-CZ" dirty="0"/>
          </a:p>
        </p:txBody>
      </p:sp>
      <p:pic>
        <p:nvPicPr>
          <p:cNvPr id="4098" name="Picture 2" descr="Labe udol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25747" y="3789040"/>
            <a:ext cx="4006457" cy="26642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AUTOR NEUVEDEN. </a:t>
            </a:r>
            <a:r>
              <a:rPr lang="cs-CZ" i="1" dirty="0" smtClean="0"/>
              <a:t>seznam</a:t>
            </a:r>
            <a:r>
              <a:rPr lang="cs-CZ" dirty="0" smtClean="0"/>
              <a:t> [online]. [cit. 1.4.2013]. Dostupný na WWW: 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perfectcentrum.cz</a:t>
            </a:r>
            <a:r>
              <a:rPr lang="cs-CZ" dirty="0" smtClean="0">
                <a:hlinkClick r:id="rId2"/>
              </a:rPr>
              <a:t>/kontakt.</a:t>
            </a:r>
            <a:r>
              <a:rPr lang="cs-CZ" dirty="0" err="1" smtClean="0">
                <a:hlinkClick r:id="rId2"/>
              </a:rPr>
              <a:t>html</a:t>
            </a:r>
            <a:endParaRPr lang="cs-CZ" dirty="0" smtClean="0"/>
          </a:p>
          <a:p>
            <a:r>
              <a:rPr lang="cs-CZ" dirty="0" smtClean="0"/>
              <a:t>CHE.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2.4.2013]. Dostupný na WWW: http://cs.wikipedia.org/wiki/Soubor:Labe_udoli.jpg </a:t>
            </a:r>
            <a:endParaRPr lang="cs-CZ" dirty="0" smtClean="0"/>
          </a:p>
          <a:p>
            <a:r>
              <a:rPr lang="cs-CZ" dirty="0" smtClean="0"/>
              <a:t>Kliparty volně dostupné Office Online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170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Anotace:</vt:lpstr>
      <vt:lpstr>část mapy východočeského           kraje</vt:lpstr>
      <vt:lpstr>doplň a ukaž na mapě</vt:lpstr>
      <vt:lpstr>doplň a ukaž na mapě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Mapa východočeského</dc:title>
  <dc:creator>Matějovi</dc:creator>
  <cp:lastModifiedBy>Matějovi</cp:lastModifiedBy>
  <cp:revision>9</cp:revision>
  <dcterms:created xsi:type="dcterms:W3CDTF">2013-01-29T11:53:56Z</dcterms:created>
  <dcterms:modified xsi:type="dcterms:W3CDTF">2013-04-02T19:49:05Z</dcterms:modified>
</cp:coreProperties>
</file>