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1" r:id="rId4"/>
    <p:sldId id="269" r:id="rId5"/>
    <p:sldId id="271" r:id="rId6"/>
    <p:sldId id="268" r:id="rId7"/>
    <p:sldId id="272" r:id="rId8"/>
    <p:sldId id="273" r:id="rId9"/>
    <p:sldId id="274" r:id="rId10"/>
    <p:sldId id="275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66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7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6026FB-3C00-4106-A2DC-BE400A9E51B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0EC2E8-A784-4178-A689-79B530F13F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23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8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100895" y="5184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39963811"/>
              </p:ext>
            </p:extLst>
          </p:nvPr>
        </p:nvGraphicFramePr>
        <p:xfrm>
          <a:off x="395536" y="1447718"/>
          <a:ext cx="8424936" cy="5410282"/>
        </p:xfrm>
        <a:graphic>
          <a:graphicData uri="http://schemas.openxmlformats.org/drawingml/2006/table">
            <a:tbl>
              <a:tblPr/>
              <a:tblGrid>
                <a:gridCol w="3026693"/>
                <a:gridCol w="5398243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VY_12_INOVACE_s1_23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Jak dobře znáš česká přísloví a rčení –  hra „Pálí vám to?“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Čtení s porozuměním, rozšiřování slovní zásoby, seznamování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 příslovími a rčeními.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3 – 5 ročník ZŠ – ale dá se využít pro zpestření výuky  i v dalších ročnících.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Žáci  postupným doplňováním písmen hádají česká přísloví a rčení.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Žáci se rozdělí do dvou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družstev, zvolí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si kapitána, který bude mluvčím družstva. Vyberou si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červenou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nebo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zelenou barvu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Na začátku si kapitáni mohou střihnout nebo hodit kostkou o to, které družstvo začne hádat písmena.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Děti  ve družstvu spolupracují a vzájemně si radí při určování dalšího postupu – písmena.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neuhodnou, hraje další družstvo.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uhodnou, kliknou na barvu své hvězdičky a jsou jim přiděleny body, které si zapíší. Na konci  hry body sečtou a porovnají.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b="1" u="sng" dirty="0" smtClean="0"/>
              <a:t>Použité zdroje:</a:t>
            </a:r>
            <a:br>
              <a:rPr lang="cs-CZ" sz="2000" b="1" u="sng" dirty="0" smtClean="0"/>
            </a:b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Všechny obrázky čerpány z http://office.microsoft.com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000" dirty="0">
                <a:solidFill>
                  <a:schemeClr val="tx2">
                    <a:lumMod val="50000"/>
                  </a:schemeClr>
                </a:solidFill>
              </a:rPr>
            </a:br>
            <a:endParaRPr lang="cs-CZ" sz="2000" b="1" u="sng" dirty="0"/>
          </a:p>
        </p:txBody>
      </p:sp>
      <p:grpSp>
        <p:nvGrpSpPr>
          <p:cNvPr id="6" name="Skupina 5"/>
          <p:cNvGrpSpPr/>
          <p:nvPr/>
        </p:nvGrpSpPr>
        <p:grpSpPr>
          <a:xfrm>
            <a:off x="1087749" y="332656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lačítko akce: Vlastní 4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553120" y="3429000"/>
            <a:ext cx="360000" cy="369332"/>
            <a:chOff x="542283" y="6055297"/>
            <a:chExt cx="360000" cy="369332"/>
          </a:xfrm>
        </p:grpSpPr>
        <p:sp>
          <p:nvSpPr>
            <p:cNvPr id="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A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983523" y="3431863"/>
            <a:ext cx="360000" cy="369332"/>
            <a:chOff x="542283" y="6055297"/>
            <a:chExt cx="360000" cy="369332"/>
          </a:xfrm>
        </p:grpSpPr>
        <p:sp>
          <p:nvSpPr>
            <p:cNvPr id="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B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733372" y="3801195"/>
            <a:ext cx="360000" cy="369332"/>
            <a:chOff x="542283" y="6055297"/>
            <a:chExt cx="360000" cy="369332"/>
          </a:xfrm>
        </p:grpSpPr>
        <p:sp>
          <p:nvSpPr>
            <p:cNvPr id="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205072" y="3801195"/>
            <a:ext cx="360000" cy="369332"/>
            <a:chOff x="542283" y="6055297"/>
            <a:chExt cx="360000" cy="369332"/>
          </a:xfrm>
        </p:grpSpPr>
        <p:sp>
          <p:nvSpPr>
            <p:cNvPr id="1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Č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32860" y="3442606"/>
            <a:ext cx="360000" cy="369332"/>
            <a:chOff x="542283" y="6055297"/>
            <a:chExt cx="360000" cy="369332"/>
          </a:xfrm>
        </p:grpSpPr>
        <p:sp>
          <p:nvSpPr>
            <p:cNvPr id="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D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699998" y="3801195"/>
            <a:ext cx="360000" cy="369332"/>
            <a:chOff x="542283" y="6055297"/>
            <a:chExt cx="360000" cy="369332"/>
          </a:xfrm>
        </p:grpSpPr>
        <p:sp>
          <p:nvSpPr>
            <p:cNvPr id="1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E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94067" y="3442606"/>
            <a:ext cx="360000" cy="369332"/>
            <a:chOff x="542283" y="6055297"/>
            <a:chExt cx="360000" cy="369332"/>
          </a:xfrm>
        </p:grpSpPr>
        <p:sp>
          <p:nvSpPr>
            <p:cNvPr id="2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F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140457" y="3801195"/>
            <a:ext cx="360000" cy="369332"/>
            <a:chOff x="542283" y="6055297"/>
            <a:chExt cx="360000" cy="369332"/>
          </a:xfrm>
        </p:grpSpPr>
        <p:sp>
          <p:nvSpPr>
            <p:cNvPr id="2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G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402892" y="3805861"/>
            <a:ext cx="637540" cy="360000"/>
            <a:chOff x="408799" y="6055297"/>
            <a:chExt cx="637540" cy="360000"/>
          </a:xfrm>
        </p:grpSpPr>
        <p:sp>
          <p:nvSpPr>
            <p:cNvPr id="2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CH</a:t>
              </a:r>
              <a:endParaRPr lang="cs-CZ" sz="1400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769349" y="3442606"/>
            <a:ext cx="360000" cy="369332"/>
            <a:chOff x="542283" y="6055297"/>
            <a:chExt cx="360000" cy="369332"/>
          </a:xfrm>
        </p:grpSpPr>
        <p:sp>
          <p:nvSpPr>
            <p:cNvPr id="3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I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983014" y="3801195"/>
            <a:ext cx="360000" cy="369332"/>
            <a:chOff x="542283" y="6055297"/>
            <a:chExt cx="360000" cy="369332"/>
          </a:xfrm>
        </p:grpSpPr>
        <p:sp>
          <p:nvSpPr>
            <p:cNvPr id="3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J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217161" y="3442606"/>
            <a:ext cx="360000" cy="369332"/>
            <a:chOff x="542283" y="6055297"/>
            <a:chExt cx="360000" cy="369332"/>
          </a:xfrm>
        </p:grpSpPr>
        <p:sp>
          <p:nvSpPr>
            <p:cNvPr id="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K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447053" y="3801195"/>
            <a:ext cx="360000" cy="369332"/>
            <a:chOff x="542283" y="6055297"/>
            <a:chExt cx="360000" cy="369332"/>
          </a:xfrm>
        </p:grpSpPr>
        <p:sp>
          <p:nvSpPr>
            <p:cNvPr id="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L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661857" y="3442606"/>
            <a:ext cx="360000" cy="369332"/>
            <a:chOff x="542283" y="6055297"/>
            <a:chExt cx="360000" cy="369332"/>
          </a:xfrm>
        </p:grpSpPr>
        <p:sp>
          <p:nvSpPr>
            <p:cNvPr id="4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M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104822" y="3442606"/>
            <a:ext cx="360000" cy="369332"/>
            <a:chOff x="542283" y="6055297"/>
            <a:chExt cx="360000" cy="369332"/>
          </a:xfrm>
        </p:grpSpPr>
        <p:sp>
          <p:nvSpPr>
            <p:cNvPr id="4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O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353328" y="3804233"/>
            <a:ext cx="360000" cy="369332"/>
            <a:chOff x="542283" y="6055297"/>
            <a:chExt cx="360000" cy="369332"/>
          </a:xfrm>
        </p:grpSpPr>
        <p:sp>
          <p:nvSpPr>
            <p:cNvPr id="5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P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533328" y="3454743"/>
            <a:ext cx="360000" cy="369332"/>
            <a:chOff x="542283" y="6055297"/>
            <a:chExt cx="360000" cy="369332"/>
          </a:xfrm>
        </p:grpSpPr>
        <p:sp>
          <p:nvSpPr>
            <p:cNvPr id="5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R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771067" y="3804233"/>
            <a:ext cx="360000" cy="369332"/>
            <a:chOff x="542283" y="6055297"/>
            <a:chExt cx="360000" cy="369332"/>
          </a:xfrm>
        </p:grpSpPr>
        <p:sp>
          <p:nvSpPr>
            <p:cNvPr id="5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Ř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5985064" y="3454743"/>
            <a:ext cx="360000" cy="369332"/>
            <a:chOff x="542283" y="6055297"/>
            <a:chExt cx="360000" cy="369332"/>
          </a:xfrm>
        </p:grpSpPr>
        <p:sp>
          <p:nvSpPr>
            <p:cNvPr id="6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S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200927" y="3804233"/>
            <a:ext cx="360000" cy="369332"/>
            <a:chOff x="542283" y="6055297"/>
            <a:chExt cx="360000" cy="369332"/>
          </a:xfrm>
        </p:grpSpPr>
        <p:sp>
          <p:nvSpPr>
            <p:cNvPr id="6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Š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434325" y="3454743"/>
            <a:ext cx="360000" cy="369332"/>
            <a:chOff x="542283" y="6055297"/>
            <a:chExt cx="360000" cy="369332"/>
          </a:xfrm>
        </p:grpSpPr>
        <p:sp>
          <p:nvSpPr>
            <p:cNvPr id="6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T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6626191" y="3804233"/>
            <a:ext cx="360000" cy="369332"/>
            <a:chOff x="542283" y="6055297"/>
            <a:chExt cx="360000" cy="369332"/>
          </a:xfrm>
        </p:grpSpPr>
        <p:sp>
          <p:nvSpPr>
            <p:cNvPr id="6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U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6858587" y="3464643"/>
            <a:ext cx="360000" cy="369332"/>
            <a:chOff x="542283" y="6055297"/>
            <a:chExt cx="360000" cy="369332"/>
          </a:xfrm>
        </p:grpSpPr>
        <p:sp>
          <p:nvSpPr>
            <p:cNvPr id="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V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7038587" y="3805861"/>
            <a:ext cx="360000" cy="369332"/>
            <a:chOff x="542283" y="6055297"/>
            <a:chExt cx="360000" cy="369332"/>
          </a:xfrm>
        </p:grpSpPr>
        <p:sp>
          <p:nvSpPr>
            <p:cNvPr id="7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Y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7300246" y="3464643"/>
            <a:ext cx="360000" cy="369332"/>
            <a:chOff x="542283" y="6055297"/>
            <a:chExt cx="360000" cy="369332"/>
          </a:xfrm>
        </p:grpSpPr>
        <p:sp>
          <p:nvSpPr>
            <p:cNvPr id="7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Z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452646" y="3805861"/>
            <a:ext cx="360000" cy="369332"/>
            <a:chOff x="542283" y="6055297"/>
            <a:chExt cx="360000" cy="369332"/>
          </a:xfrm>
        </p:grpSpPr>
        <p:sp>
          <p:nvSpPr>
            <p:cNvPr id="8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Ž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3347102" y="3454743"/>
            <a:ext cx="360000" cy="369332"/>
            <a:chOff x="542283" y="6055297"/>
            <a:chExt cx="360000" cy="369332"/>
          </a:xfrm>
        </p:grpSpPr>
        <p:sp>
          <p:nvSpPr>
            <p:cNvPr id="8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5" name="TextovéPole 84">
              <a:hlinkClick r:id="" action="ppaction://hlinkshowjump?jump=lastslide"/>
            </p:cNvPr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H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4892939" y="3824075"/>
            <a:ext cx="360000" cy="369332"/>
            <a:chOff x="542283" y="6055297"/>
            <a:chExt cx="360000" cy="369332"/>
          </a:xfrm>
        </p:grpSpPr>
        <p:sp>
          <p:nvSpPr>
            <p:cNvPr id="9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N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6" name="Obdélník 115"/>
          <p:cNvSpPr/>
          <p:nvPr/>
        </p:nvSpPr>
        <p:spPr>
          <a:xfrm>
            <a:off x="2565072" y="105273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7" name="Obdélník 116"/>
          <p:cNvSpPr/>
          <p:nvPr/>
        </p:nvSpPr>
        <p:spPr>
          <a:xfrm>
            <a:off x="4899647" y="105273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8" name="Obdélník 117"/>
          <p:cNvSpPr/>
          <p:nvPr/>
        </p:nvSpPr>
        <p:spPr>
          <a:xfrm>
            <a:off x="3026335" y="105273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9" name="Obdélník 118"/>
          <p:cNvSpPr/>
          <p:nvPr/>
        </p:nvSpPr>
        <p:spPr>
          <a:xfrm>
            <a:off x="3490161" y="105273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0" name="Obdélník 119"/>
          <p:cNvSpPr/>
          <p:nvPr/>
        </p:nvSpPr>
        <p:spPr>
          <a:xfrm>
            <a:off x="3969219" y="105273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1" name="Obdélník 120"/>
          <p:cNvSpPr/>
          <p:nvPr/>
        </p:nvSpPr>
        <p:spPr>
          <a:xfrm>
            <a:off x="4433160" y="105273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3" name="Obdélník 122"/>
          <p:cNvSpPr/>
          <p:nvPr/>
        </p:nvSpPr>
        <p:spPr>
          <a:xfrm>
            <a:off x="3901500" y="213285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4" name="Obdélník 123"/>
          <p:cNvSpPr/>
          <p:nvPr/>
        </p:nvSpPr>
        <p:spPr>
          <a:xfrm>
            <a:off x="3482214" y="213285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5" name="Obdélník 124"/>
          <p:cNvSpPr/>
          <p:nvPr/>
        </p:nvSpPr>
        <p:spPr>
          <a:xfrm>
            <a:off x="3039455" y="213285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6" name="Obdélník 125"/>
          <p:cNvSpPr/>
          <p:nvPr/>
        </p:nvSpPr>
        <p:spPr>
          <a:xfrm>
            <a:off x="2565071" y="213285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7" name="Obdélník 126"/>
          <p:cNvSpPr/>
          <p:nvPr/>
        </p:nvSpPr>
        <p:spPr>
          <a:xfrm>
            <a:off x="6293714" y="105273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8" name="Obdélník 127"/>
          <p:cNvSpPr/>
          <p:nvPr/>
        </p:nvSpPr>
        <p:spPr>
          <a:xfrm>
            <a:off x="5850282" y="105273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0" name="Obdélník 129"/>
          <p:cNvSpPr/>
          <p:nvPr/>
        </p:nvSpPr>
        <p:spPr>
          <a:xfrm>
            <a:off x="6453792" y="213285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1" name="Obdélník 130"/>
          <p:cNvSpPr/>
          <p:nvPr/>
        </p:nvSpPr>
        <p:spPr>
          <a:xfrm>
            <a:off x="6008397" y="213285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3" name="Obdélník 132"/>
          <p:cNvSpPr/>
          <p:nvPr/>
        </p:nvSpPr>
        <p:spPr>
          <a:xfrm>
            <a:off x="5574230" y="213285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7" name="Obdélník 136"/>
          <p:cNvSpPr/>
          <p:nvPr/>
        </p:nvSpPr>
        <p:spPr>
          <a:xfrm>
            <a:off x="4369907" y="213285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8" name="Obdélník 137"/>
          <p:cNvSpPr/>
          <p:nvPr/>
        </p:nvSpPr>
        <p:spPr>
          <a:xfrm>
            <a:off x="4818496" y="2132856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68" name="Čtyřiadvaceticípá hvězda 167"/>
          <p:cNvSpPr/>
          <p:nvPr/>
        </p:nvSpPr>
        <p:spPr>
          <a:xfrm>
            <a:off x="6822278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69" name="Čtyřiadvaceticípá hvězda 168"/>
          <p:cNvSpPr/>
          <p:nvPr/>
        </p:nvSpPr>
        <p:spPr>
          <a:xfrm>
            <a:off x="608309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FF0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70" name="Ovál 169"/>
          <p:cNvSpPr/>
          <p:nvPr/>
        </p:nvSpPr>
        <p:spPr>
          <a:xfrm>
            <a:off x="7384653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1" name="Ovál 170"/>
          <p:cNvSpPr/>
          <p:nvPr/>
        </p:nvSpPr>
        <p:spPr>
          <a:xfrm>
            <a:off x="1214978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2" name="Zaoblený obdélník 171"/>
          <p:cNvSpPr/>
          <p:nvPr/>
        </p:nvSpPr>
        <p:spPr>
          <a:xfrm>
            <a:off x="2830519" y="5157192"/>
            <a:ext cx="3902355" cy="1224136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Chybami se člověk učí.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3" name="Šipka doprava 172"/>
          <p:cNvSpPr/>
          <p:nvPr/>
        </p:nvSpPr>
        <p:spPr>
          <a:xfrm>
            <a:off x="4067898" y="4365104"/>
            <a:ext cx="1346881" cy="648072"/>
          </a:xfrm>
          <a:prstGeom prst="rightArrow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bdélník 173"/>
          <p:cNvSpPr/>
          <p:nvPr/>
        </p:nvSpPr>
        <p:spPr>
          <a:xfrm>
            <a:off x="2558987" y="105273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</a:t>
            </a:r>
            <a:endParaRPr lang="cs-CZ" b="1" dirty="0"/>
          </a:p>
        </p:txBody>
      </p:sp>
      <p:sp>
        <p:nvSpPr>
          <p:cNvPr id="175" name="Obdélník 174"/>
          <p:cNvSpPr/>
          <p:nvPr/>
        </p:nvSpPr>
        <p:spPr>
          <a:xfrm>
            <a:off x="4893562" y="105273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76" name="Obdélník 175"/>
          <p:cNvSpPr/>
          <p:nvPr/>
        </p:nvSpPr>
        <p:spPr>
          <a:xfrm>
            <a:off x="3020250" y="105273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Y</a:t>
            </a:r>
            <a:endParaRPr lang="cs-CZ" sz="2400" b="1" dirty="0"/>
          </a:p>
        </p:txBody>
      </p:sp>
      <p:sp>
        <p:nvSpPr>
          <p:cNvPr id="177" name="Obdélník 176"/>
          <p:cNvSpPr/>
          <p:nvPr/>
        </p:nvSpPr>
        <p:spPr>
          <a:xfrm>
            <a:off x="3484076" y="105273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178" name="Obdélník 177"/>
          <p:cNvSpPr/>
          <p:nvPr/>
        </p:nvSpPr>
        <p:spPr>
          <a:xfrm>
            <a:off x="3963134" y="105273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79" name="Obdélník 178"/>
          <p:cNvSpPr/>
          <p:nvPr/>
        </p:nvSpPr>
        <p:spPr>
          <a:xfrm>
            <a:off x="4427075" y="105273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180" name="Obdélník 179"/>
          <p:cNvSpPr/>
          <p:nvPr/>
        </p:nvSpPr>
        <p:spPr>
          <a:xfrm>
            <a:off x="3895415" y="213285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181" name="Obdélník 180"/>
          <p:cNvSpPr/>
          <p:nvPr/>
        </p:nvSpPr>
        <p:spPr>
          <a:xfrm>
            <a:off x="3476129" y="213285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82" name="Obdélník 181"/>
          <p:cNvSpPr/>
          <p:nvPr/>
        </p:nvSpPr>
        <p:spPr>
          <a:xfrm>
            <a:off x="3033370" y="213285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83" name="Obdélník 182"/>
          <p:cNvSpPr/>
          <p:nvPr/>
        </p:nvSpPr>
        <p:spPr>
          <a:xfrm>
            <a:off x="2558986" y="213285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184" name="Obdélník 183"/>
          <p:cNvSpPr/>
          <p:nvPr/>
        </p:nvSpPr>
        <p:spPr>
          <a:xfrm>
            <a:off x="6287629" y="105273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85" name="Obdélník 184"/>
          <p:cNvSpPr/>
          <p:nvPr/>
        </p:nvSpPr>
        <p:spPr>
          <a:xfrm>
            <a:off x="5844197" y="105273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86" name="Obdélník 185"/>
          <p:cNvSpPr/>
          <p:nvPr/>
        </p:nvSpPr>
        <p:spPr>
          <a:xfrm>
            <a:off x="6447707" y="213285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187" name="Obdélník 186"/>
          <p:cNvSpPr/>
          <p:nvPr/>
        </p:nvSpPr>
        <p:spPr>
          <a:xfrm>
            <a:off x="6002312" y="213285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188" name="Obdélník 187"/>
          <p:cNvSpPr/>
          <p:nvPr/>
        </p:nvSpPr>
        <p:spPr>
          <a:xfrm>
            <a:off x="5568145" y="213285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189" name="Obdélník 188"/>
          <p:cNvSpPr/>
          <p:nvPr/>
        </p:nvSpPr>
        <p:spPr>
          <a:xfrm>
            <a:off x="4363822" y="213285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Ě</a:t>
            </a:r>
            <a:endParaRPr lang="cs-CZ" sz="2400" b="1" dirty="0"/>
          </a:p>
        </p:txBody>
      </p:sp>
      <p:sp>
        <p:nvSpPr>
          <p:cNvPr id="190" name="Obdélník 189"/>
          <p:cNvSpPr/>
          <p:nvPr/>
        </p:nvSpPr>
        <p:spPr>
          <a:xfrm>
            <a:off x="4812411" y="2132856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68272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170" grpId="0" animBg="1"/>
      <p:bldP spid="171" grpId="0" animBg="1"/>
      <p:bldP spid="172" grpId="0" animBg="1"/>
      <p:bldP spid="172" grpId="1" animBg="1"/>
      <p:bldP spid="173" grpId="0" animBg="1"/>
      <p:bldP spid="173" grpId="1" animBg="1"/>
      <p:bldP spid="174" grpId="0" animBg="1"/>
      <p:bldP spid="175" grpId="0" animBg="1"/>
      <p:bldP spid="176" grpId="0" animBg="1"/>
      <p:bldP spid="177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lačítko akce: Vlastní 22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553120" y="3429000"/>
            <a:ext cx="360000" cy="369332"/>
            <a:chOff x="542283" y="6055297"/>
            <a:chExt cx="360000" cy="369332"/>
          </a:xfrm>
        </p:grpSpPr>
        <p:sp>
          <p:nvSpPr>
            <p:cNvPr id="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A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983523" y="3431863"/>
            <a:ext cx="360000" cy="369332"/>
            <a:chOff x="542283" y="6055297"/>
            <a:chExt cx="360000" cy="369332"/>
          </a:xfrm>
        </p:grpSpPr>
        <p:sp>
          <p:nvSpPr>
            <p:cNvPr id="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" name="TextovéPole 6">
              <a:hlinkClick r:id="" action="ppaction://hlinkshowjump?jump=lastslide"/>
            </p:cNvPr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B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733372" y="3801195"/>
            <a:ext cx="360000" cy="369332"/>
            <a:chOff x="542283" y="6055297"/>
            <a:chExt cx="360000" cy="369332"/>
          </a:xfrm>
        </p:grpSpPr>
        <p:sp>
          <p:nvSpPr>
            <p:cNvPr id="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C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205072" y="3801195"/>
            <a:ext cx="360000" cy="369332"/>
            <a:chOff x="542283" y="6055297"/>
            <a:chExt cx="360000" cy="369332"/>
          </a:xfrm>
        </p:grpSpPr>
        <p:sp>
          <p:nvSpPr>
            <p:cNvPr id="1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Č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32860" y="3442606"/>
            <a:ext cx="360000" cy="369332"/>
            <a:chOff x="542283" y="6055297"/>
            <a:chExt cx="360000" cy="369332"/>
          </a:xfrm>
        </p:grpSpPr>
        <p:sp>
          <p:nvSpPr>
            <p:cNvPr id="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D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699998" y="3801195"/>
            <a:ext cx="360000" cy="369332"/>
            <a:chOff x="542283" y="6055297"/>
            <a:chExt cx="360000" cy="369332"/>
          </a:xfrm>
        </p:grpSpPr>
        <p:sp>
          <p:nvSpPr>
            <p:cNvPr id="1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E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94067" y="3442606"/>
            <a:ext cx="360000" cy="369332"/>
            <a:chOff x="542283" y="6055297"/>
            <a:chExt cx="360000" cy="369332"/>
          </a:xfrm>
        </p:grpSpPr>
        <p:sp>
          <p:nvSpPr>
            <p:cNvPr id="2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F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140457" y="3801195"/>
            <a:ext cx="360000" cy="369332"/>
            <a:chOff x="542283" y="6055297"/>
            <a:chExt cx="360000" cy="369332"/>
          </a:xfrm>
        </p:grpSpPr>
        <p:sp>
          <p:nvSpPr>
            <p:cNvPr id="2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G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402892" y="3805861"/>
            <a:ext cx="637540" cy="360000"/>
            <a:chOff x="408799" y="6055297"/>
            <a:chExt cx="637540" cy="360000"/>
          </a:xfrm>
        </p:grpSpPr>
        <p:sp>
          <p:nvSpPr>
            <p:cNvPr id="2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CH</a:t>
              </a:r>
              <a:endParaRPr lang="cs-CZ" sz="1400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769349" y="3442606"/>
            <a:ext cx="360000" cy="369332"/>
            <a:chOff x="542283" y="6055297"/>
            <a:chExt cx="360000" cy="369332"/>
          </a:xfrm>
        </p:grpSpPr>
        <p:sp>
          <p:nvSpPr>
            <p:cNvPr id="3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I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983014" y="3801195"/>
            <a:ext cx="360000" cy="369332"/>
            <a:chOff x="542283" y="6055297"/>
            <a:chExt cx="360000" cy="369332"/>
          </a:xfrm>
        </p:grpSpPr>
        <p:sp>
          <p:nvSpPr>
            <p:cNvPr id="3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J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217161" y="3442606"/>
            <a:ext cx="360000" cy="369332"/>
            <a:chOff x="542283" y="6055297"/>
            <a:chExt cx="360000" cy="369332"/>
          </a:xfrm>
        </p:grpSpPr>
        <p:sp>
          <p:nvSpPr>
            <p:cNvPr id="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K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447053" y="3801195"/>
            <a:ext cx="360000" cy="369332"/>
            <a:chOff x="542283" y="6055297"/>
            <a:chExt cx="360000" cy="369332"/>
          </a:xfrm>
        </p:grpSpPr>
        <p:sp>
          <p:nvSpPr>
            <p:cNvPr id="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L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661857" y="3442606"/>
            <a:ext cx="360000" cy="369332"/>
            <a:chOff x="542283" y="6055297"/>
            <a:chExt cx="360000" cy="369332"/>
          </a:xfrm>
        </p:grpSpPr>
        <p:sp>
          <p:nvSpPr>
            <p:cNvPr id="4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M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104822" y="3442606"/>
            <a:ext cx="360000" cy="369332"/>
            <a:chOff x="542283" y="6055297"/>
            <a:chExt cx="360000" cy="369332"/>
          </a:xfrm>
        </p:grpSpPr>
        <p:sp>
          <p:nvSpPr>
            <p:cNvPr id="4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O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353328" y="3804233"/>
            <a:ext cx="360000" cy="369332"/>
            <a:chOff x="542283" y="6055297"/>
            <a:chExt cx="360000" cy="369332"/>
          </a:xfrm>
        </p:grpSpPr>
        <p:sp>
          <p:nvSpPr>
            <p:cNvPr id="5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P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533328" y="3454743"/>
            <a:ext cx="360000" cy="369332"/>
            <a:chOff x="542283" y="6055297"/>
            <a:chExt cx="360000" cy="369332"/>
          </a:xfrm>
        </p:grpSpPr>
        <p:sp>
          <p:nvSpPr>
            <p:cNvPr id="5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R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771067" y="3804233"/>
            <a:ext cx="360000" cy="369332"/>
            <a:chOff x="542283" y="6055297"/>
            <a:chExt cx="360000" cy="369332"/>
          </a:xfrm>
        </p:grpSpPr>
        <p:sp>
          <p:nvSpPr>
            <p:cNvPr id="5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Ř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5985064" y="3454743"/>
            <a:ext cx="360000" cy="369332"/>
            <a:chOff x="542283" y="6055297"/>
            <a:chExt cx="360000" cy="369332"/>
          </a:xfrm>
        </p:grpSpPr>
        <p:sp>
          <p:nvSpPr>
            <p:cNvPr id="6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S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200927" y="3804233"/>
            <a:ext cx="360000" cy="369332"/>
            <a:chOff x="542283" y="6055297"/>
            <a:chExt cx="360000" cy="369332"/>
          </a:xfrm>
        </p:grpSpPr>
        <p:sp>
          <p:nvSpPr>
            <p:cNvPr id="6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Š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434325" y="3454743"/>
            <a:ext cx="360000" cy="369332"/>
            <a:chOff x="542283" y="6055297"/>
            <a:chExt cx="360000" cy="369332"/>
          </a:xfrm>
        </p:grpSpPr>
        <p:sp>
          <p:nvSpPr>
            <p:cNvPr id="6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T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6626191" y="3804233"/>
            <a:ext cx="360000" cy="369332"/>
            <a:chOff x="542283" y="6055297"/>
            <a:chExt cx="360000" cy="369332"/>
          </a:xfrm>
        </p:grpSpPr>
        <p:sp>
          <p:nvSpPr>
            <p:cNvPr id="6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U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6858587" y="3464643"/>
            <a:ext cx="360000" cy="369332"/>
            <a:chOff x="542283" y="6055297"/>
            <a:chExt cx="360000" cy="369332"/>
          </a:xfrm>
        </p:grpSpPr>
        <p:sp>
          <p:nvSpPr>
            <p:cNvPr id="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V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7038587" y="3805861"/>
            <a:ext cx="360000" cy="369332"/>
            <a:chOff x="542283" y="6055297"/>
            <a:chExt cx="360000" cy="369332"/>
          </a:xfrm>
        </p:grpSpPr>
        <p:sp>
          <p:nvSpPr>
            <p:cNvPr id="7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Y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7300246" y="3464643"/>
            <a:ext cx="360000" cy="369332"/>
            <a:chOff x="542283" y="6055297"/>
            <a:chExt cx="360000" cy="369332"/>
          </a:xfrm>
        </p:grpSpPr>
        <p:sp>
          <p:nvSpPr>
            <p:cNvPr id="7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Z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452646" y="3805861"/>
            <a:ext cx="360000" cy="369332"/>
            <a:chOff x="542283" y="6055297"/>
            <a:chExt cx="360000" cy="369332"/>
          </a:xfrm>
        </p:grpSpPr>
        <p:sp>
          <p:nvSpPr>
            <p:cNvPr id="8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Ž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3347102" y="3454743"/>
            <a:ext cx="360000" cy="369332"/>
            <a:chOff x="542283" y="6055297"/>
            <a:chExt cx="360000" cy="369332"/>
          </a:xfrm>
        </p:grpSpPr>
        <p:sp>
          <p:nvSpPr>
            <p:cNvPr id="8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H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4892939" y="3824075"/>
            <a:ext cx="360000" cy="369332"/>
            <a:chOff x="542283" y="6055297"/>
            <a:chExt cx="360000" cy="369332"/>
          </a:xfrm>
        </p:grpSpPr>
        <p:sp>
          <p:nvSpPr>
            <p:cNvPr id="9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N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6" name="Obdélník 115"/>
          <p:cNvSpPr/>
          <p:nvPr/>
        </p:nvSpPr>
        <p:spPr>
          <a:xfrm>
            <a:off x="2192149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7" name="Obdélník 116"/>
          <p:cNvSpPr/>
          <p:nvPr/>
        </p:nvSpPr>
        <p:spPr>
          <a:xfrm>
            <a:off x="4726029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8" name="Obdélník 117"/>
          <p:cNvSpPr/>
          <p:nvPr/>
        </p:nvSpPr>
        <p:spPr>
          <a:xfrm>
            <a:off x="2653412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9" name="Obdélník 118"/>
          <p:cNvSpPr/>
          <p:nvPr/>
        </p:nvSpPr>
        <p:spPr>
          <a:xfrm>
            <a:off x="3117238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0" name="Obdélník 119"/>
          <p:cNvSpPr/>
          <p:nvPr/>
        </p:nvSpPr>
        <p:spPr>
          <a:xfrm>
            <a:off x="3868650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1" name="Obdélník 120"/>
          <p:cNvSpPr/>
          <p:nvPr/>
        </p:nvSpPr>
        <p:spPr>
          <a:xfrm>
            <a:off x="4290660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2" name="Obdélník 121"/>
          <p:cNvSpPr/>
          <p:nvPr/>
        </p:nvSpPr>
        <p:spPr>
          <a:xfrm>
            <a:off x="2192148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3" name="Obdélník 122"/>
          <p:cNvSpPr/>
          <p:nvPr/>
        </p:nvSpPr>
        <p:spPr>
          <a:xfrm>
            <a:off x="7230931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5" name="Obdélník 124"/>
          <p:cNvSpPr/>
          <p:nvPr/>
        </p:nvSpPr>
        <p:spPr>
          <a:xfrm>
            <a:off x="6794354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6" name="Obdélník 125"/>
          <p:cNvSpPr/>
          <p:nvPr/>
        </p:nvSpPr>
        <p:spPr>
          <a:xfrm>
            <a:off x="6326834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7" name="Obdélník 126"/>
          <p:cNvSpPr/>
          <p:nvPr/>
        </p:nvSpPr>
        <p:spPr>
          <a:xfrm>
            <a:off x="5859505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8" name="Obdélník 127"/>
          <p:cNvSpPr/>
          <p:nvPr/>
        </p:nvSpPr>
        <p:spPr>
          <a:xfrm>
            <a:off x="5419605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9" name="Obdélník 128"/>
          <p:cNvSpPr/>
          <p:nvPr/>
        </p:nvSpPr>
        <p:spPr>
          <a:xfrm>
            <a:off x="6048248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0" name="Obdélník 129"/>
          <p:cNvSpPr/>
          <p:nvPr/>
        </p:nvSpPr>
        <p:spPr>
          <a:xfrm>
            <a:off x="5591460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1" name="Obdélník 130"/>
          <p:cNvSpPr/>
          <p:nvPr/>
        </p:nvSpPr>
        <p:spPr>
          <a:xfrm>
            <a:off x="5142455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2" name="Obdélník 131"/>
          <p:cNvSpPr/>
          <p:nvPr/>
        </p:nvSpPr>
        <p:spPr>
          <a:xfrm>
            <a:off x="4251141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3" name="Obdélník 132"/>
          <p:cNvSpPr/>
          <p:nvPr/>
        </p:nvSpPr>
        <p:spPr>
          <a:xfrm>
            <a:off x="4691686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4" name="Obdélník 133"/>
          <p:cNvSpPr/>
          <p:nvPr/>
        </p:nvSpPr>
        <p:spPr>
          <a:xfrm>
            <a:off x="3798106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5" name="Obdélník 134"/>
          <p:cNvSpPr/>
          <p:nvPr/>
        </p:nvSpPr>
        <p:spPr>
          <a:xfrm>
            <a:off x="3098864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6" name="Obdélník 135"/>
          <p:cNvSpPr/>
          <p:nvPr/>
        </p:nvSpPr>
        <p:spPr>
          <a:xfrm>
            <a:off x="2645285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41" name="Obdélník 140"/>
          <p:cNvSpPr/>
          <p:nvPr/>
        </p:nvSpPr>
        <p:spPr>
          <a:xfrm>
            <a:off x="6498036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68" name="Čtyřiadvaceticípá hvězda 167"/>
          <p:cNvSpPr/>
          <p:nvPr/>
        </p:nvSpPr>
        <p:spPr>
          <a:xfrm>
            <a:off x="6822278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69" name="Čtyřiadvaceticípá hvězda 168"/>
          <p:cNvSpPr/>
          <p:nvPr/>
        </p:nvSpPr>
        <p:spPr>
          <a:xfrm>
            <a:off x="608309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FF0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70" name="Ovál 169"/>
          <p:cNvSpPr/>
          <p:nvPr/>
        </p:nvSpPr>
        <p:spPr>
          <a:xfrm>
            <a:off x="7384653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1" name="Ovál 170"/>
          <p:cNvSpPr/>
          <p:nvPr/>
        </p:nvSpPr>
        <p:spPr>
          <a:xfrm>
            <a:off x="1214978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2" name="Zaoblený obdélník 171"/>
          <p:cNvSpPr/>
          <p:nvPr/>
        </p:nvSpPr>
        <p:spPr>
          <a:xfrm>
            <a:off x="2873616" y="5047207"/>
            <a:ext cx="3902355" cy="1440160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Kdo nic nedělá, 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nic nezkazí.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3" name="Šipka doprava 172"/>
          <p:cNvSpPr/>
          <p:nvPr/>
        </p:nvSpPr>
        <p:spPr>
          <a:xfrm>
            <a:off x="4067898" y="4365104"/>
            <a:ext cx="1346881" cy="648072"/>
          </a:xfrm>
          <a:prstGeom prst="rightArrow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bdélník 173"/>
          <p:cNvSpPr/>
          <p:nvPr/>
        </p:nvSpPr>
        <p:spPr>
          <a:xfrm>
            <a:off x="7658954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81" name="Obdélník 180"/>
          <p:cNvSpPr/>
          <p:nvPr/>
        </p:nvSpPr>
        <p:spPr>
          <a:xfrm>
            <a:off x="2192149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222" name="Obdélník 221"/>
          <p:cNvSpPr/>
          <p:nvPr/>
        </p:nvSpPr>
        <p:spPr>
          <a:xfrm>
            <a:off x="4726029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224" name="Obdélník 223"/>
          <p:cNvSpPr/>
          <p:nvPr/>
        </p:nvSpPr>
        <p:spPr>
          <a:xfrm>
            <a:off x="2653412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35" name="Obdélník 234"/>
          <p:cNvSpPr/>
          <p:nvPr/>
        </p:nvSpPr>
        <p:spPr>
          <a:xfrm>
            <a:off x="3117238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36" name="Obdélník 235"/>
          <p:cNvSpPr/>
          <p:nvPr/>
        </p:nvSpPr>
        <p:spPr>
          <a:xfrm>
            <a:off x="3868650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237" name="Obdélník 236"/>
          <p:cNvSpPr/>
          <p:nvPr/>
        </p:nvSpPr>
        <p:spPr>
          <a:xfrm>
            <a:off x="4290660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238" name="Obdélník 237"/>
          <p:cNvSpPr/>
          <p:nvPr/>
        </p:nvSpPr>
        <p:spPr>
          <a:xfrm>
            <a:off x="2192148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239" name="Obdélník 238"/>
          <p:cNvSpPr/>
          <p:nvPr/>
        </p:nvSpPr>
        <p:spPr>
          <a:xfrm>
            <a:off x="7230931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240" name="Obdélník 239"/>
          <p:cNvSpPr/>
          <p:nvPr/>
        </p:nvSpPr>
        <p:spPr>
          <a:xfrm>
            <a:off x="6794354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Ě</a:t>
            </a:r>
            <a:endParaRPr lang="cs-CZ" sz="2400" b="1" dirty="0"/>
          </a:p>
        </p:txBody>
      </p:sp>
      <p:sp>
        <p:nvSpPr>
          <p:cNvPr id="244" name="Obdélník 243"/>
          <p:cNvSpPr/>
          <p:nvPr/>
        </p:nvSpPr>
        <p:spPr>
          <a:xfrm>
            <a:off x="6326834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48" name="Obdélník 247"/>
          <p:cNvSpPr/>
          <p:nvPr/>
        </p:nvSpPr>
        <p:spPr>
          <a:xfrm>
            <a:off x="5859505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249" name="Obdélník 248"/>
          <p:cNvSpPr/>
          <p:nvPr/>
        </p:nvSpPr>
        <p:spPr>
          <a:xfrm>
            <a:off x="5419605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250" name="Obdélník 249"/>
          <p:cNvSpPr/>
          <p:nvPr/>
        </p:nvSpPr>
        <p:spPr>
          <a:xfrm>
            <a:off x="6048248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251" name="Obdélník 250"/>
          <p:cNvSpPr/>
          <p:nvPr/>
        </p:nvSpPr>
        <p:spPr>
          <a:xfrm>
            <a:off x="5591460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252" name="Obdélník 251"/>
          <p:cNvSpPr/>
          <p:nvPr/>
        </p:nvSpPr>
        <p:spPr>
          <a:xfrm>
            <a:off x="5142455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253" name="Obdélník 252"/>
          <p:cNvSpPr/>
          <p:nvPr/>
        </p:nvSpPr>
        <p:spPr>
          <a:xfrm>
            <a:off x="4251141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254" name="Obdélník 253"/>
          <p:cNvSpPr/>
          <p:nvPr/>
        </p:nvSpPr>
        <p:spPr>
          <a:xfrm>
            <a:off x="4691686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255" name="Obdélník 254"/>
          <p:cNvSpPr/>
          <p:nvPr/>
        </p:nvSpPr>
        <p:spPr>
          <a:xfrm>
            <a:off x="3798106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256" name="Obdélník 255"/>
          <p:cNvSpPr/>
          <p:nvPr/>
        </p:nvSpPr>
        <p:spPr>
          <a:xfrm>
            <a:off x="3098864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257" name="Obdélník 256"/>
          <p:cNvSpPr/>
          <p:nvPr/>
        </p:nvSpPr>
        <p:spPr>
          <a:xfrm>
            <a:off x="2645285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258" name="Obdélník 257"/>
          <p:cNvSpPr/>
          <p:nvPr/>
        </p:nvSpPr>
        <p:spPr>
          <a:xfrm>
            <a:off x="6498036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259" name="Obdélník 258"/>
          <p:cNvSpPr/>
          <p:nvPr/>
        </p:nvSpPr>
        <p:spPr>
          <a:xfrm>
            <a:off x="7658954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Á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25591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  <p:bldLst>
      <p:bldP spid="170" grpId="0" animBg="1"/>
      <p:bldP spid="171" grpId="0" animBg="1"/>
      <p:bldP spid="172" grpId="0" animBg="1"/>
      <p:bldP spid="172" grpId="1" animBg="1"/>
      <p:bldP spid="173" grpId="0" animBg="1"/>
      <p:bldP spid="173" grpId="1" animBg="1"/>
      <p:bldP spid="181" grpId="0" animBg="1"/>
      <p:bldP spid="222" grpId="0" animBg="1"/>
      <p:bldP spid="224" grpId="0" animBg="1"/>
      <p:bldP spid="235" grpId="0" animBg="1"/>
      <p:bldP spid="236" grpId="0" animBg="1"/>
      <p:bldP spid="237" grpId="0" animBg="1"/>
      <p:bldP spid="238" grpId="0" animBg="1"/>
      <p:bldP spid="239" grpId="0" animBg="1"/>
      <p:bldP spid="240" grpId="0" animBg="1"/>
      <p:bldP spid="244" grpId="0" animBg="1"/>
      <p:bldP spid="248" grpId="0" animBg="1"/>
      <p:bldP spid="249" grpId="0" animBg="1"/>
      <p:bldP spid="250" grpId="0" animBg="1"/>
      <p:bldP spid="251" grpId="0" animBg="1"/>
      <p:bldP spid="252" grpId="0" animBg="1"/>
      <p:bldP spid="253" grpId="0" animBg="1"/>
      <p:bldP spid="254" grpId="0" animBg="1"/>
      <p:bldP spid="255" grpId="0" animBg="1"/>
      <p:bldP spid="256" grpId="0" animBg="1"/>
      <p:bldP spid="257" grpId="0" animBg="1"/>
      <p:bldP spid="258" grpId="0" animBg="1"/>
      <p:bldP spid="25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lačítko akce: Vlastní 22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553120" y="3429000"/>
            <a:ext cx="360000" cy="369332"/>
            <a:chOff x="542283" y="6055297"/>
            <a:chExt cx="360000" cy="369332"/>
          </a:xfrm>
        </p:grpSpPr>
        <p:sp>
          <p:nvSpPr>
            <p:cNvPr id="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A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983523" y="3431863"/>
            <a:ext cx="360000" cy="369332"/>
            <a:chOff x="542283" y="6055297"/>
            <a:chExt cx="360000" cy="369332"/>
          </a:xfrm>
        </p:grpSpPr>
        <p:sp>
          <p:nvSpPr>
            <p:cNvPr id="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B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733372" y="3801195"/>
            <a:ext cx="360000" cy="369332"/>
            <a:chOff x="542283" y="6055297"/>
            <a:chExt cx="360000" cy="369332"/>
          </a:xfrm>
        </p:grpSpPr>
        <p:sp>
          <p:nvSpPr>
            <p:cNvPr id="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205072" y="3801195"/>
            <a:ext cx="360000" cy="369332"/>
            <a:chOff x="542283" y="6055297"/>
            <a:chExt cx="360000" cy="369332"/>
          </a:xfrm>
        </p:grpSpPr>
        <p:sp>
          <p:nvSpPr>
            <p:cNvPr id="1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Č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32860" y="3442606"/>
            <a:ext cx="360000" cy="369332"/>
            <a:chOff x="542283" y="6055297"/>
            <a:chExt cx="360000" cy="369332"/>
          </a:xfrm>
        </p:grpSpPr>
        <p:sp>
          <p:nvSpPr>
            <p:cNvPr id="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D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699998" y="3801195"/>
            <a:ext cx="360000" cy="369332"/>
            <a:chOff x="542283" y="6055297"/>
            <a:chExt cx="360000" cy="369332"/>
          </a:xfrm>
        </p:grpSpPr>
        <p:sp>
          <p:nvSpPr>
            <p:cNvPr id="1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E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94067" y="3442606"/>
            <a:ext cx="360000" cy="369332"/>
            <a:chOff x="542283" y="6055297"/>
            <a:chExt cx="360000" cy="369332"/>
          </a:xfrm>
        </p:grpSpPr>
        <p:sp>
          <p:nvSpPr>
            <p:cNvPr id="2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F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140457" y="3801195"/>
            <a:ext cx="360000" cy="369332"/>
            <a:chOff x="542283" y="6055297"/>
            <a:chExt cx="360000" cy="369332"/>
          </a:xfrm>
        </p:grpSpPr>
        <p:sp>
          <p:nvSpPr>
            <p:cNvPr id="2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G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402892" y="3805861"/>
            <a:ext cx="637540" cy="360000"/>
            <a:chOff x="408799" y="6055297"/>
            <a:chExt cx="637540" cy="360000"/>
          </a:xfrm>
        </p:grpSpPr>
        <p:sp>
          <p:nvSpPr>
            <p:cNvPr id="2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CH</a:t>
              </a:r>
              <a:endParaRPr lang="cs-CZ" sz="1400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769349" y="3442606"/>
            <a:ext cx="360000" cy="369332"/>
            <a:chOff x="542283" y="6055297"/>
            <a:chExt cx="360000" cy="369332"/>
          </a:xfrm>
        </p:grpSpPr>
        <p:sp>
          <p:nvSpPr>
            <p:cNvPr id="3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I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983014" y="3801195"/>
            <a:ext cx="360000" cy="369332"/>
            <a:chOff x="542283" y="6055297"/>
            <a:chExt cx="360000" cy="369332"/>
          </a:xfrm>
        </p:grpSpPr>
        <p:sp>
          <p:nvSpPr>
            <p:cNvPr id="3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J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217161" y="3442606"/>
            <a:ext cx="360000" cy="369332"/>
            <a:chOff x="542283" y="6055297"/>
            <a:chExt cx="360000" cy="369332"/>
          </a:xfrm>
        </p:grpSpPr>
        <p:sp>
          <p:nvSpPr>
            <p:cNvPr id="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K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447053" y="3801195"/>
            <a:ext cx="360000" cy="369332"/>
            <a:chOff x="542283" y="6055297"/>
            <a:chExt cx="360000" cy="369332"/>
          </a:xfrm>
        </p:grpSpPr>
        <p:sp>
          <p:nvSpPr>
            <p:cNvPr id="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L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661857" y="3442606"/>
            <a:ext cx="360000" cy="369332"/>
            <a:chOff x="542283" y="6055297"/>
            <a:chExt cx="360000" cy="369332"/>
          </a:xfrm>
        </p:grpSpPr>
        <p:sp>
          <p:nvSpPr>
            <p:cNvPr id="4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M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104822" y="3442606"/>
            <a:ext cx="360000" cy="369332"/>
            <a:chOff x="542283" y="6055297"/>
            <a:chExt cx="360000" cy="369332"/>
          </a:xfrm>
        </p:grpSpPr>
        <p:sp>
          <p:nvSpPr>
            <p:cNvPr id="4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O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353328" y="3804233"/>
            <a:ext cx="360000" cy="369332"/>
            <a:chOff x="542283" y="6055297"/>
            <a:chExt cx="360000" cy="369332"/>
          </a:xfrm>
        </p:grpSpPr>
        <p:sp>
          <p:nvSpPr>
            <p:cNvPr id="5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P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533328" y="3454743"/>
            <a:ext cx="360000" cy="369332"/>
            <a:chOff x="542283" y="6055297"/>
            <a:chExt cx="360000" cy="369332"/>
          </a:xfrm>
        </p:grpSpPr>
        <p:sp>
          <p:nvSpPr>
            <p:cNvPr id="5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R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771067" y="3804233"/>
            <a:ext cx="360000" cy="369332"/>
            <a:chOff x="542283" y="6055297"/>
            <a:chExt cx="360000" cy="369332"/>
          </a:xfrm>
        </p:grpSpPr>
        <p:sp>
          <p:nvSpPr>
            <p:cNvPr id="5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Ř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5985064" y="3454743"/>
            <a:ext cx="360000" cy="369332"/>
            <a:chOff x="542283" y="6055297"/>
            <a:chExt cx="360000" cy="369332"/>
          </a:xfrm>
        </p:grpSpPr>
        <p:sp>
          <p:nvSpPr>
            <p:cNvPr id="6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S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200927" y="3804233"/>
            <a:ext cx="360000" cy="369332"/>
            <a:chOff x="542283" y="6055297"/>
            <a:chExt cx="360000" cy="369332"/>
          </a:xfrm>
        </p:grpSpPr>
        <p:sp>
          <p:nvSpPr>
            <p:cNvPr id="6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Š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434325" y="3454743"/>
            <a:ext cx="360000" cy="369332"/>
            <a:chOff x="542283" y="6055297"/>
            <a:chExt cx="360000" cy="369332"/>
          </a:xfrm>
        </p:grpSpPr>
        <p:sp>
          <p:nvSpPr>
            <p:cNvPr id="6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T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6626191" y="3804233"/>
            <a:ext cx="360000" cy="369332"/>
            <a:chOff x="542283" y="6055297"/>
            <a:chExt cx="360000" cy="369332"/>
          </a:xfrm>
        </p:grpSpPr>
        <p:sp>
          <p:nvSpPr>
            <p:cNvPr id="6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U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6858587" y="3464643"/>
            <a:ext cx="360000" cy="369332"/>
            <a:chOff x="542283" y="6055297"/>
            <a:chExt cx="360000" cy="369332"/>
          </a:xfrm>
        </p:grpSpPr>
        <p:sp>
          <p:nvSpPr>
            <p:cNvPr id="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V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7300246" y="3464643"/>
            <a:ext cx="360000" cy="369332"/>
            <a:chOff x="542283" y="6055297"/>
            <a:chExt cx="360000" cy="369332"/>
          </a:xfrm>
        </p:grpSpPr>
        <p:sp>
          <p:nvSpPr>
            <p:cNvPr id="7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Z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452646" y="3805861"/>
            <a:ext cx="360000" cy="369332"/>
            <a:chOff x="542283" y="6055297"/>
            <a:chExt cx="360000" cy="369332"/>
          </a:xfrm>
        </p:grpSpPr>
        <p:sp>
          <p:nvSpPr>
            <p:cNvPr id="8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Ž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3347102" y="3454743"/>
            <a:ext cx="360000" cy="369332"/>
            <a:chOff x="542283" y="6055297"/>
            <a:chExt cx="360000" cy="369332"/>
          </a:xfrm>
        </p:grpSpPr>
        <p:sp>
          <p:nvSpPr>
            <p:cNvPr id="8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H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4892939" y="3824075"/>
            <a:ext cx="360000" cy="369332"/>
            <a:chOff x="542283" y="6055297"/>
            <a:chExt cx="360000" cy="369332"/>
          </a:xfrm>
        </p:grpSpPr>
        <p:sp>
          <p:nvSpPr>
            <p:cNvPr id="9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N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6" name="Obdélník 115"/>
          <p:cNvSpPr/>
          <p:nvPr/>
        </p:nvSpPr>
        <p:spPr>
          <a:xfrm>
            <a:off x="1750155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7" name="Obdélník 116"/>
          <p:cNvSpPr/>
          <p:nvPr/>
        </p:nvSpPr>
        <p:spPr>
          <a:xfrm>
            <a:off x="4284035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8" name="Obdélník 117"/>
          <p:cNvSpPr/>
          <p:nvPr/>
        </p:nvSpPr>
        <p:spPr>
          <a:xfrm>
            <a:off x="2211418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9" name="Obdélník 118"/>
          <p:cNvSpPr/>
          <p:nvPr/>
        </p:nvSpPr>
        <p:spPr>
          <a:xfrm>
            <a:off x="2675244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0" name="Obdélník 119"/>
          <p:cNvSpPr/>
          <p:nvPr/>
        </p:nvSpPr>
        <p:spPr>
          <a:xfrm>
            <a:off x="3426656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1" name="Obdélník 120"/>
          <p:cNvSpPr/>
          <p:nvPr/>
        </p:nvSpPr>
        <p:spPr>
          <a:xfrm>
            <a:off x="3848666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2" name="Obdélník 121"/>
          <p:cNvSpPr/>
          <p:nvPr/>
        </p:nvSpPr>
        <p:spPr>
          <a:xfrm>
            <a:off x="1750154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7" name="Obdélník 126"/>
          <p:cNvSpPr/>
          <p:nvPr/>
        </p:nvSpPr>
        <p:spPr>
          <a:xfrm>
            <a:off x="5217065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8" name="Obdélník 127"/>
          <p:cNvSpPr/>
          <p:nvPr/>
        </p:nvSpPr>
        <p:spPr>
          <a:xfrm>
            <a:off x="4763928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9" name="Obdélník 128"/>
          <p:cNvSpPr/>
          <p:nvPr/>
        </p:nvSpPr>
        <p:spPr>
          <a:xfrm>
            <a:off x="5864173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0" name="Obdélník 129"/>
          <p:cNvSpPr/>
          <p:nvPr/>
        </p:nvSpPr>
        <p:spPr>
          <a:xfrm>
            <a:off x="5401699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1" name="Obdélník 130"/>
          <p:cNvSpPr/>
          <p:nvPr/>
        </p:nvSpPr>
        <p:spPr>
          <a:xfrm>
            <a:off x="4700461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2" name="Obdélník 131"/>
          <p:cNvSpPr/>
          <p:nvPr/>
        </p:nvSpPr>
        <p:spPr>
          <a:xfrm>
            <a:off x="3809147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3" name="Obdélník 132"/>
          <p:cNvSpPr/>
          <p:nvPr/>
        </p:nvSpPr>
        <p:spPr>
          <a:xfrm>
            <a:off x="4249692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4" name="Obdélník 133"/>
          <p:cNvSpPr/>
          <p:nvPr/>
        </p:nvSpPr>
        <p:spPr>
          <a:xfrm>
            <a:off x="3356112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5" name="Obdélník 134"/>
          <p:cNvSpPr/>
          <p:nvPr/>
        </p:nvSpPr>
        <p:spPr>
          <a:xfrm>
            <a:off x="2656428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6" name="Obdélník 135"/>
          <p:cNvSpPr/>
          <p:nvPr/>
        </p:nvSpPr>
        <p:spPr>
          <a:xfrm>
            <a:off x="2203291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9" name="Obdélník 138"/>
          <p:cNvSpPr/>
          <p:nvPr/>
        </p:nvSpPr>
        <p:spPr>
          <a:xfrm>
            <a:off x="7182733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40" name="Obdélník 139"/>
          <p:cNvSpPr/>
          <p:nvPr/>
        </p:nvSpPr>
        <p:spPr>
          <a:xfrm>
            <a:off x="6767458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41" name="Obdélník 140"/>
          <p:cNvSpPr/>
          <p:nvPr/>
        </p:nvSpPr>
        <p:spPr>
          <a:xfrm>
            <a:off x="6327673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68" name="Čtyřiadvaceticípá hvězda 167"/>
          <p:cNvSpPr/>
          <p:nvPr/>
        </p:nvSpPr>
        <p:spPr>
          <a:xfrm>
            <a:off x="6822278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69" name="Čtyřiadvaceticípá hvězda 168"/>
          <p:cNvSpPr/>
          <p:nvPr/>
        </p:nvSpPr>
        <p:spPr>
          <a:xfrm>
            <a:off x="608309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FF0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70" name="Ovál 169"/>
          <p:cNvSpPr/>
          <p:nvPr/>
        </p:nvSpPr>
        <p:spPr>
          <a:xfrm>
            <a:off x="7384653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1" name="Ovál 170"/>
          <p:cNvSpPr/>
          <p:nvPr/>
        </p:nvSpPr>
        <p:spPr>
          <a:xfrm>
            <a:off x="1214978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2" name="Zaoblený obdélník 171"/>
          <p:cNvSpPr/>
          <p:nvPr/>
        </p:nvSpPr>
        <p:spPr>
          <a:xfrm>
            <a:off x="2830519" y="5157192"/>
            <a:ext cx="3902355" cy="1440160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Kdo pozdě chodí,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sám sobě škodí.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3" name="Šipka doprava 172"/>
          <p:cNvSpPr/>
          <p:nvPr/>
        </p:nvSpPr>
        <p:spPr>
          <a:xfrm>
            <a:off x="4067898" y="4365104"/>
            <a:ext cx="1346881" cy="648072"/>
          </a:xfrm>
          <a:prstGeom prst="rightArrow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bdélník 173"/>
          <p:cNvSpPr/>
          <p:nvPr/>
        </p:nvSpPr>
        <p:spPr>
          <a:xfrm>
            <a:off x="5926088" y="102395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5" name="Obdélník 174"/>
          <p:cNvSpPr/>
          <p:nvPr/>
        </p:nvSpPr>
        <p:spPr>
          <a:xfrm>
            <a:off x="6370188" y="102395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6" name="Obdélník 175"/>
          <p:cNvSpPr/>
          <p:nvPr/>
        </p:nvSpPr>
        <p:spPr>
          <a:xfrm>
            <a:off x="7236370" y="102395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7" name="Obdélník 176"/>
          <p:cNvSpPr/>
          <p:nvPr/>
        </p:nvSpPr>
        <p:spPr>
          <a:xfrm>
            <a:off x="6808166" y="102395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217" name="Obdélník 216"/>
          <p:cNvSpPr/>
          <p:nvPr/>
        </p:nvSpPr>
        <p:spPr>
          <a:xfrm>
            <a:off x="5926085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</a:t>
            </a:r>
            <a:endParaRPr lang="cs-CZ" b="1" dirty="0"/>
          </a:p>
        </p:txBody>
      </p:sp>
      <p:sp>
        <p:nvSpPr>
          <p:cNvPr id="218" name="Obdélník 217"/>
          <p:cNvSpPr/>
          <p:nvPr/>
        </p:nvSpPr>
        <p:spPr>
          <a:xfrm>
            <a:off x="6370185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19" name="Obdélník 218"/>
          <p:cNvSpPr/>
          <p:nvPr/>
        </p:nvSpPr>
        <p:spPr>
          <a:xfrm>
            <a:off x="7236367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220" name="Obdélník 219"/>
          <p:cNvSpPr/>
          <p:nvPr/>
        </p:nvSpPr>
        <p:spPr>
          <a:xfrm>
            <a:off x="6808163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grpSp>
        <p:nvGrpSpPr>
          <p:cNvPr id="181" name="Skupina 180"/>
          <p:cNvGrpSpPr/>
          <p:nvPr/>
        </p:nvGrpSpPr>
        <p:grpSpPr>
          <a:xfrm>
            <a:off x="7036602" y="3801132"/>
            <a:ext cx="360000" cy="369332"/>
            <a:chOff x="542283" y="6055297"/>
            <a:chExt cx="360000" cy="369332"/>
          </a:xfrm>
        </p:grpSpPr>
        <p:sp>
          <p:nvSpPr>
            <p:cNvPr id="22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4" name="TextovéPole 22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Y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35" name="Obdélník 234"/>
          <p:cNvSpPr/>
          <p:nvPr/>
        </p:nvSpPr>
        <p:spPr>
          <a:xfrm>
            <a:off x="1742947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236" name="Obdélník 235"/>
          <p:cNvSpPr/>
          <p:nvPr/>
        </p:nvSpPr>
        <p:spPr>
          <a:xfrm>
            <a:off x="4276827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237" name="Obdélník 236"/>
          <p:cNvSpPr/>
          <p:nvPr/>
        </p:nvSpPr>
        <p:spPr>
          <a:xfrm>
            <a:off x="2204210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38" name="Obdélník 237"/>
          <p:cNvSpPr/>
          <p:nvPr/>
        </p:nvSpPr>
        <p:spPr>
          <a:xfrm>
            <a:off x="2668036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39" name="Obdélník 238"/>
          <p:cNvSpPr/>
          <p:nvPr/>
        </p:nvSpPr>
        <p:spPr>
          <a:xfrm>
            <a:off x="3419448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240" name="Obdélník 239"/>
          <p:cNvSpPr/>
          <p:nvPr/>
        </p:nvSpPr>
        <p:spPr>
          <a:xfrm>
            <a:off x="3813863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44" name="Obdélník 243"/>
          <p:cNvSpPr/>
          <p:nvPr/>
        </p:nvSpPr>
        <p:spPr>
          <a:xfrm>
            <a:off x="1742946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48" name="Obdélník 247"/>
          <p:cNvSpPr/>
          <p:nvPr/>
        </p:nvSpPr>
        <p:spPr>
          <a:xfrm>
            <a:off x="5209857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Ě</a:t>
            </a:r>
            <a:endParaRPr lang="cs-CZ" sz="2400" b="1" dirty="0"/>
          </a:p>
        </p:txBody>
      </p:sp>
      <p:sp>
        <p:nvSpPr>
          <p:cNvPr id="249" name="Obdélník 248"/>
          <p:cNvSpPr/>
          <p:nvPr/>
        </p:nvSpPr>
        <p:spPr>
          <a:xfrm>
            <a:off x="4756720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50" name="Obdélník 249"/>
          <p:cNvSpPr/>
          <p:nvPr/>
        </p:nvSpPr>
        <p:spPr>
          <a:xfrm>
            <a:off x="5856965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251" name="Obdélník 250"/>
          <p:cNvSpPr/>
          <p:nvPr/>
        </p:nvSpPr>
        <p:spPr>
          <a:xfrm>
            <a:off x="5401698" y="189169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252" name="Obdélník 251"/>
          <p:cNvSpPr/>
          <p:nvPr/>
        </p:nvSpPr>
        <p:spPr>
          <a:xfrm>
            <a:off x="4693253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Ě</a:t>
            </a:r>
            <a:endParaRPr lang="cs-CZ" sz="2400" b="1" dirty="0"/>
          </a:p>
        </p:txBody>
      </p:sp>
      <p:sp>
        <p:nvSpPr>
          <p:cNvPr id="253" name="Obdélník 252"/>
          <p:cNvSpPr/>
          <p:nvPr/>
        </p:nvSpPr>
        <p:spPr>
          <a:xfrm>
            <a:off x="3801939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54" name="Obdélník 253"/>
          <p:cNvSpPr/>
          <p:nvPr/>
        </p:nvSpPr>
        <p:spPr>
          <a:xfrm>
            <a:off x="4242484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255" name="Obdélník 254"/>
          <p:cNvSpPr/>
          <p:nvPr/>
        </p:nvSpPr>
        <p:spPr>
          <a:xfrm>
            <a:off x="3348904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56" name="Obdélník 255"/>
          <p:cNvSpPr/>
          <p:nvPr/>
        </p:nvSpPr>
        <p:spPr>
          <a:xfrm>
            <a:off x="2649220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257" name="Obdélník 256"/>
          <p:cNvSpPr/>
          <p:nvPr/>
        </p:nvSpPr>
        <p:spPr>
          <a:xfrm>
            <a:off x="2196083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Á</a:t>
            </a:r>
            <a:endParaRPr lang="cs-CZ" sz="2400" b="1" dirty="0"/>
          </a:p>
        </p:txBody>
      </p:sp>
      <p:sp>
        <p:nvSpPr>
          <p:cNvPr id="258" name="Obdélník 257"/>
          <p:cNvSpPr/>
          <p:nvPr/>
        </p:nvSpPr>
        <p:spPr>
          <a:xfrm>
            <a:off x="7175525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259" name="Obdélník 258"/>
          <p:cNvSpPr/>
          <p:nvPr/>
        </p:nvSpPr>
        <p:spPr>
          <a:xfrm>
            <a:off x="6760250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60" name="Obdélník 259"/>
          <p:cNvSpPr/>
          <p:nvPr/>
        </p:nvSpPr>
        <p:spPr>
          <a:xfrm>
            <a:off x="6320465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4649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</p:childTnLst>
        </p:cTn>
      </p:par>
    </p:tnLst>
    <p:bldLst>
      <p:bldP spid="170" grpId="0" animBg="1"/>
      <p:bldP spid="171" grpId="0" animBg="1"/>
      <p:bldP spid="172" grpId="0" animBg="1"/>
      <p:bldP spid="172" grpId="1" animBg="1"/>
      <p:bldP spid="173" grpId="0" animBg="1"/>
      <p:bldP spid="173" grpId="1" animBg="1"/>
      <p:bldP spid="217" grpId="0" animBg="1"/>
      <p:bldP spid="218" grpId="0" animBg="1"/>
      <p:bldP spid="219" grpId="0" animBg="1"/>
      <p:bldP spid="220" grpId="0" animBg="1"/>
      <p:bldP spid="235" grpId="0" animBg="1"/>
      <p:bldP spid="236" grpId="0" animBg="1"/>
      <p:bldP spid="237" grpId="0" animBg="1"/>
      <p:bldP spid="238" grpId="0" animBg="1"/>
      <p:bldP spid="239" grpId="0" animBg="1"/>
      <p:bldP spid="240" grpId="0" animBg="1"/>
      <p:bldP spid="244" grpId="0" animBg="1"/>
      <p:bldP spid="248" grpId="0" animBg="1"/>
      <p:bldP spid="249" grpId="0" animBg="1"/>
      <p:bldP spid="250" grpId="0" animBg="1"/>
      <p:bldP spid="251" grpId="0" animBg="1"/>
      <p:bldP spid="252" grpId="0" animBg="1"/>
      <p:bldP spid="253" grpId="0" animBg="1"/>
      <p:bldP spid="254" grpId="0" animBg="1"/>
      <p:bldP spid="255" grpId="0" animBg="1"/>
      <p:bldP spid="256" grpId="0" animBg="1"/>
      <p:bldP spid="257" grpId="0" animBg="1"/>
      <p:bldP spid="258" grpId="0" animBg="1"/>
      <p:bldP spid="259" grpId="0" animBg="1"/>
      <p:bldP spid="26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Tlačítko akce: Vlastní 22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553120" y="3429000"/>
            <a:ext cx="360000" cy="369332"/>
            <a:chOff x="542283" y="6055297"/>
            <a:chExt cx="360000" cy="369332"/>
          </a:xfrm>
        </p:grpSpPr>
        <p:sp>
          <p:nvSpPr>
            <p:cNvPr id="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A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983523" y="3431863"/>
            <a:ext cx="360000" cy="369332"/>
            <a:chOff x="542283" y="6055297"/>
            <a:chExt cx="360000" cy="369332"/>
          </a:xfrm>
        </p:grpSpPr>
        <p:sp>
          <p:nvSpPr>
            <p:cNvPr id="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B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733372" y="3801195"/>
            <a:ext cx="360000" cy="369332"/>
            <a:chOff x="542283" y="6055297"/>
            <a:chExt cx="360000" cy="369332"/>
          </a:xfrm>
        </p:grpSpPr>
        <p:sp>
          <p:nvSpPr>
            <p:cNvPr id="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205072" y="3801195"/>
            <a:ext cx="360000" cy="369332"/>
            <a:chOff x="542283" y="6055297"/>
            <a:chExt cx="360000" cy="369332"/>
          </a:xfrm>
        </p:grpSpPr>
        <p:sp>
          <p:nvSpPr>
            <p:cNvPr id="1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Č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32860" y="3442606"/>
            <a:ext cx="360000" cy="369332"/>
            <a:chOff x="542283" y="6055297"/>
            <a:chExt cx="360000" cy="369332"/>
          </a:xfrm>
        </p:grpSpPr>
        <p:sp>
          <p:nvSpPr>
            <p:cNvPr id="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D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699998" y="3801195"/>
            <a:ext cx="360000" cy="369332"/>
            <a:chOff x="542283" y="6055297"/>
            <a:chExt cx="360000" cy="369332"/>
          </a:xfrm>
        </p:grpSpPr>
        <p:sp>
          <p:nvSpPr>
            <p:cNvPr id="1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E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94067" y="3442606"/>
            <a:ext cx="360000" cy="369332"/>
            <a:chOff x="542283" y="6055297"/>
            <a:chExt cx="360000" cy="369332"/>
          </a:xfrm>
        </p:grpSpPr>
        <p:sp>
          <p:nvSpPr>
            <p:cNvPr id="2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F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140457" y="3801195"/>
            <a:ext cx="360000" cy="369332"/>
            <a:chOff x="542283" y="6055297"/>
            <a:chExt cx="360000" cy="369332"/>
          </a:xfrm>
        </p:grpSpPr>
        <p:sp>
          <p:nvSpPr>
            <p:cNvPr id="2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G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402892" y="3805861"/>
            <a:ext cx="637540" cy="360000"/>
            <a:chOff x="408799" y="6055297"/>
            <a:chExt cx="637540" cy="360000"/>
          </a:xfrm>
        </p:grpSpPr>
        <p:sp>
          <p:nvSpPr>
            <p:cNvPr id="2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CH</a:t>
              </a:r>
              <a:endParaRPr lang="cs-CZ" sz="1400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769349" y="3442606"/>
            <a:ext cx="360000" cy="369332"/>
            <a:chOff x="542283" y="6055297"/>
            <a:chExt cx="360000" cy="369332"/>
          </a:xfrm>
        </p:grpSpPr>
        <p:sp>
          <p:nvSpPr>
            <p:cNvPr id="3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I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983014" y="3801195"/>
            <a:ext cx="360000" cy="369332"/>
            <a:chOff x="542283" y="6055297"/>
            <a:chExt cx="360000" cy="369332"/>
          </a:xfrm>
        </p:grpSpPr>
        <p:sp>
          <p:nvSpPr>
            <p:cNvPr id="3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J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217161" y="3442606"/>
            <a:ext cx="360000" cy="369332"/>
            <a:chOff x="542283" y="6055297"/>
            <a:chExt cx="360000" cy="369332"/>
          </a:xfrm>
        </p:grpSpPr>
        <p:sp>
          <p:nvSpPr>
            <p:cNvPr id="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K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447053" y="3801195"/>
            <a:ext cx="360000" cy="369332"/>
            <a:chOff x="542283" y="6055297"/>
            <a:chExt cx="360000" cy="369332"/>
          </a:xfrm>
        </p:grpSpPr>
        <p:sp>
          <p:nvSpPr>
            <p:cNvPr id="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L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661857" y="3442606"/>
            <a:ext cx="360000" cy="369332"/>
            <a:chOff x="542283" y="6055297"/>
            <a:chExt cx="360000" cy="369332"/>
          </a:xfrm>
        </p:grpSpPr>
        <p:sp>
          <p:nvSpPr>
            <p:cNvPr id="4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M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104822" y="3442606"/>
            <a:ext cx="360000" cy="369332"/>
            <a:chOff x="542283" y="6055297"/>
            <a:chExt cx="360000" cy="369332"/>
          </a:xfrm>
        </p:grpSpPr>
        <p:sp>
          <p:nvSpPr>
            <p:cNvPr id="4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O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353328" y="3804233"/>
            <a:ext cx="360000" cy="369332"/>
            <a:chOff x="542283" y="6055297"/>
            <a:chExt cx="360000" cy="369332"/>
          </a:xfrm>
        </p:grpSpPr>
        <p:sp>
          <p:nvSpPr>
            <p:cNvPr id="5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P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533328" y="3454743"/>
            <a:ext cx="360000" cy="369332"/>
            <a:chOff x="542283" y="6055297"/>
            <a:chExt cx="360000" cy="369332"/>
          </a:xfrm>
        </p:grpSpPr>
        <p:sp>
          <p:nvSpPr>
            <p:cNvPr id="5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R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771067" y="3804233"/>
            <a:ext cx="360000" cy="369332"/>
            <a:chOff x="542283" y="6055297"/>
            <a:chExt cx="360000" cy="369332"/>
          </a:xfrm>
        </p:grpSpPr>
        <p:sp>
          <p:nvSpPr>
            <p:cNvPr id="5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Ř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5985064" y="3454743"/>
            <a:ext cx="360000" cy="369332"/>
            <a:chOff x="542283" y="6055297"/>
            <a:chExt cx="360000" cy="369332"/>
          </a:xfrm>
        </p:grpSpPr>
        <p:sp>
          <p:nvSpPr>
            <p:cNvPr id="6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S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200927" y="3804233"/>
            <a:ext cx="360000" cy="369332"/>
            <a:chOff x="542283" y="6055297"/>
            <a:chExt cx="360000" cy="369332"/>
          </a:xfrm>
        </p:grpSpPr>
        <p:sp>
          <p:nvSpPr>
            <p:cNvPr id="6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Š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434325" y="3454743"/>
            <a:ext cx="360000" cy="369332"/>
            <a:chOff x="542283" y="6055297"/>
            <a:chExt cx="360000" cy="369332"/>
          </a:xfrm>
        </p:grpSpPr>
        <p:sp>
          <p:nvSpPr>
            <p:cNvPr id="6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T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6626191" y="3804233"/>
            <a:ext cx="360000" cy="369332"/>
            <a:chOff x="542283" y="6055297"/>
            <a:chExt cx="360000" cy="369332"/>
          </a:xfrm>
        </p:grpSpPr>
        <p:sp>
          <p:nvSpPr>
            <p:cNvPr id="6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U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6858587" y="3464643"/>
            <a:ext cx="360000" cy="369332"/>
            <a:chOff x="542283" y="6055297"/>
            <a:chExt cx="360000" cy="369332"/>
          </a:xfrm>
        </p:grpSpPr>
        <p:sp>
          <p:nvSpPr>
            <p:cNvPr id="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V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7038587" y="3805861"/>
            <a:ext cx="360000" cy="369332"/>
            <a:chOff x="542283" y="6055297"/>
            <a:chExt cx="360000" cy="369332"/>
          </a:xfrm>
        </p:grpSpPr>
        <p:sp>
          <p:nvSpPr>
            <p:cNvPr id="7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Y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7300246" y="3464643"/>
            <a:ext cx="360000" cy="369332"/>
            <a:chOff x="542283" y="6055297"/>
            <a:chExt cx="360000" cy="369332"/>
          </a:xfrm>
        </p:grpSpPr>
        <p:sp>
          <p:nvSpPr>
            <p:cNvPr id="7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Z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452646" y="3805861"/>
            <a:ext cx="360000" cy="369332"/>
            <a:chOff x="542283" y="6055297"/>
            <a:chExt cx="360000" cy="369332"/>
          </a:xfrm>
        </p:grpSpPr>
        <p:sp>
          <p:nvSpPr>
            <p:cNvPr id="8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Ž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3347102" y="3454743"/>
            <a:ext cx="360000" cy="369332"/>
            <a:chOff x="542283" y="6055297"/>
            <a:chExt cx="360000" cy="369332"/>
          </a:xfrm>
        </p:grpSpPr>
        <p:sp>
          <p:nvSpPr>
            <p:cNvPr id="8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H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4892939" y="3824075"/>
            <a:ext cx="360000" cy="369332"/>
            <a:chOff x="542283" y="6055297"/>
            <a:chExt cx="360000" cy="369332"/>
          </a:xfrm>
        </p:grpSpPr>
        <p:sp>
          <p:nvSpPr>
            <p:cNvPr id="9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N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6" name="Obdélník 115"/>
          <p:cNvSpPr/>
          <p:nvPr/>
        </p:nvSpPr>
        <p:spPr>
          <a:xfrm>
            <a:off x="835755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7" name="Obdélník 116"/>
          <p:cNvSpPr/>
          <p:nvPr/>
        </p:nvSpPr>
        <p:spPr>
          <a:xfrm>
            <a:off x="3369635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8" name="Obdélník 117"/>
          <p:cNvSpPr/>
          <p:nvPr/>
        </p:nvSpPr>
        <p:spPr>
          <a:xfrm>
            <a:off x="1297018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9" name="Obdélník 118"/>
          <p:cNvSpPr/>
          <p:nvPr/>
        </p:nvSpPr>
        <p:spPr>
          <a:xfrm>
            <a:off x="1760844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0" name="Obdélník 119"/>
          <p:cNvSpPr/>
          <p:nvPr/>
        </p:nvSpPr>
        <p:spPr>
          <a:xfrm>
            <a:off x="2512256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1" name="Obdélník 120"/>
          <p:cNvSpPr/>
          <p:nvPr/>
        </p:nvSpPr>
        <p:spPr>
          <a:xfrm>
            <a:off x="2934266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2" name="Obdélník 121"/>
          <p:cNvSpPr/>
          <p:nvPr/>
        </p:nvSpPr>
        <p:spPr>
          <a:xfrm>
            <a:off x="835754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3" name="Obdélník 122"/>
          <p:cNvSpPr/>
          <p:nvPr/>
        </p:nvSpPr>
        <p:spPr>
          <a:xfrm>
            <a:off x="5874537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5" name="Obdélník 124"/>
          <p:cNvSpPr/>
          <p:nvPr/>
        </p:nvSpPr>
        <p:spPr>
          <a:xfrm>
            <a:off x="5437960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6" name="Obdélník 125"/>
          <p:cNvSpPr/>
          <p:nvPr/>
        </p:nvSpPr>
        <p:spPr>
          <a:xfrm>
            <a:off x="4755786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7" name="Obdélník 126"/>
          <p:cNvSpPr/>
          <p:nvPr/>
        </p:nvSpPr>
        <p:spPr>
          <a:xfrm>
            <a:off x="4302665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8" name="Obdélník 127"/>
          <p:cNvSpPr/>
          <p:nvPr/>
        </p:nvSpPr>
        <p:spPr>
          <a:xfrm>
            <a:off x="3849528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9" name="Obdélník 128"/>
          <p:cNvSpPr/>
          <p:nvPr/>
        </p:nvSpPr>
        <p:spPr>
          <a:xfrm>
            <a:off x="4691854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0" name="Obdélník 129"/>
          <p:cNvSpPr/>
          <p:nvPr/>
        </p:nvSpPr>
        <p:spPr>
          <a:xfrm>
            <a:off x="4235066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1" name="Obdélník 130"/>
          <p:cNvSpPr/>
          <p:nvPr/>
        </p:nvSpPr>
        <p:spPr>
          <a:xfrm>
            <a:off x="3786061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2" name="Obdélník 131"/>
          <p:cNvSpPr/>
          <p:nvPr/>
        </p:nvSpPr>
        <p:spPr>
          <a:xfrm>
            <a:off x="2894747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3" name="Obdélník 132"/>
          <p:cNvSpPr/>
          <p:nvPr/>
        </p:nvSpPr>
        <p:spPr>
          <a:xfrm>
            <a:off x="3335292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4" name="Obdélník 133"/>
          <p:cNvSpPr/>
          <p:nvPr/>
        </p:nvSpPr>
        <p:spPr>
          <a:xfrm>
            <a:off x="2441712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5" name="Obdélník 134"/>
          <p:cNvSpPr/>
          <p:nvPr/>
        </p:nvSpPr>
        <p:spPr>
          <a:xfrm>
            <a:off x="1985424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6" name="Obdélník 135"/>
          <p:cNvSpPr/>
          <p:nvPr/>
        </p:nvSpPr>
        <p:spPr>
          <a:xfrm>
            <a:off x="1288891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7" name="Obdélník 136"/>
          <p:cNvSpPr/>
          <p:nvPr/>
        </p:nvSpPr>
        <p:spPr>
          <a:xfrm>
            <a:off x="7813019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8" name="Obdélník 137"/>
          <p:cNvSpPr/>
          <p:nvPr/>
        </p:nvSpPr>
        <p:spPr>
          <a:xfrm>
            <a:off x="6983856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9" name="Obdélník 138"/>
          <p:cNvSpPr/>
          <p:nvPr/>
        </p:nvSpPr>
        <p:spPr>
          <a:xfrm>
            <a:off x="6268333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40" name="Obdélník 139"/>
          <p:cNvSpPr/>
          <p:nvPr/>
        </p:nvSpPr>
        <p:spPr>
          <a:xfrm>
            <a:off x="5853058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41" name="Obdélník 140"/>
          <p:cNvSpPr/>
          <p:nvPr/>
        </p:nvSpPr>
        <p:spPr>
          <a:xfrm>
            <a:off x="5413273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68" name="Čtyřiadvaceticípá hvězda 167"/>
          <p:cNvSpPr/>
          <p:nvPr/>
        </p:nvSpPr>
        <p:spPr>
          <a:xfrm>
            <a:off x="6822278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69" name="Čtyřiadvaceticípá hvězda 168"/>
          <p:cNvSpPr/>
          <p:nvPr/>
        </p:nvSpPr>
        <p:spPr>
          <a:xfrm>
            <a:off x="608309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FF0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70" name="Ovál 169"/>
          <p:cNvSpPr/>
          <p:nvPr/>
        </p:nvSpPr>
        <p:spPr>
          <a:xfrm>
            <a:off x="7384653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1" name="Ovál 170"/>
          <p:cNvSpPr/>
          <p:nvPr/>
        </p:nvSpPr>
        <p:spPr>
          <a:xfrm>
            <a:off x="1214978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2" name="Zaoblený obdélník 171"/>
          <p:cNvSpPr/>
          <p:nvPr/>
        </p:nvSpPr>
        <p:spPr>
          <a:xfrm>
            <a:off x="2830519" y="5157192"/>
            <a:ext cx="3902355" cy="1440160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Tak dlouho se chodí se džbánem pro vodu,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až se ucho utrhne.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3" name="Šipka doprava 172"/>
          <p:cNvSpPr/>
          <p:nvPr/>
        </p:nvSpPr>
        <p:spPr>
          <a:xfrm>
            <a:off x="4067898" y="4365104"/>
            <a:ext cx="1346881" cy="648072"/>
          </a:xfrm>
          <a:prstGeom prst="rightArrow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bdélník 173"/>
          <p:cNvSpPr/>
          <p:nvPr/>
        </p:nvSpPr>
        <p:spPr>
          <a:xfrm>
            <a:off x="6604178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5" name="Obdélník 174"/>
          <p:cNvSpPr/>
          <p:nvPr/>
        </p:nvSpPr>
        <p:spPr>
          <a:xfrm>
            <a:off x="7048278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6" name="Obdélník 175"/>
          <p:cNvSpPr/>
          <p:nvPr/>
        </p:nvSpPr>
        <p:spPr>
          <a:xfrm>
            <a:off x="7914460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7" name="Obdélník 176"/>
          <p:cNvSpPr/>
          <p:nvPr/>
        </p:nvSpPr>
        <p:spPr>
          <a:xfrm>
            <a:off x="7486256" y="47667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8" name="Obdélník 177"/>
          <p:cNvSpPr/>
          <p:nvPr/>
        </p:nvSpPr>
        <p:spPr>
          <a:xfrm>
            <a:off x="7404788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80" name="Obdélník 179"/>
          <p:cNvSpPr/>
          <p:nvPr/>
        </p:nvSpPr>
        <p:spPr>
          <a:xfrm>
            <a:off x="2438561" y="220486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82" name="Obdélník 181"/>
          <p:cNvSpPr/>
          <p:nvPr/>
        </p:nvSpPr>
        <p:spPr>
          <a:xfrm>
            <a:off x="1288892" y="220486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83" name="Obdélník 182"/>
          <p:cNvSpPr/>
          <p:nvPr/>
        </p:nvSpPr>
        <p:spPr>
          <a:xfrm>
            <a:off x="1989171" y="220486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84" name="Obdélník 183"/>
          <p:cNvSpPr/>
          <p:nvPr/>
        </p:nvSpPr>
        <p:spPr>
          <a:xfrm>
            <a:off x="835753" y="220486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85" name="Obdélník 184"/>
          <p:cNvSpPr/>
          <p:nvPr/>
        </p:nvSpPr>
        <p:spPr>
          <a:xfrm>
            <a:off x="8258258" y="1340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86" name="Obdélník 185"/>
          <p:cNvSpPr/>
          <p:nvPr/>
        </p:nvSpPr>
        <p:spPr>
          <a:xfrm>
            <a:off x="7136194" y="22120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87" name="Obdélník 186"/>
          <p:cNvSpPr/>
          <p:nvPr/>
        </p:nvSpPr>
        <p:spPr>
          <a:xfrm>
            <a:off x="6702087" y="22120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88" name="Obdélník 187"/>
          <p:cNvSpPr/>
          <p:nvPr/>
        </p:nvSpPr>
        <p:spPr>
          <a:xfrm>
            <a:off x="6256093" y="22120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89" name="Obdélník 188"/>
          <p:cNvSpPr/>
          <p:nvPr/>
        </p:nvSpPr>
        <p:spPr>
          <a:xfrm>
            <a:off x="5803073" y="22120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90" name="Obdélník 189"/>
          <p:cNvSpPr/>
          <p:nvPr/>
        </p:nvSpPr>
        <p:spPr>
          <a:xfrm>
            <a:off x="5346079" y="22120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91" name="Obdélník 190"/>
          <p:cNvSpPr/>
          <p:nvPr/>
        </p:nvSpPr>
        <p:spPr>
          <a:xfrm>
            <a:off x="4892942" y="22120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92" name="Obdélník 191"/>
          <p:cNvSpPr/>
          <p:nvPr/>
        </p:nvSpPr>
        <p:spPr>
          <a:xfrm>
            <a:off x="835752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193" name="Obdélník 192"/>
          <p:cNvSpPr/>
          <p:nvPr/>
        </p:nvSpPr>
        <p:spPr>
          <a:xfrm>
            <a:off x="3369632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94" name="Obdélník 193"/>
          <p:cNvSpPr/>
          <p:nvPr/>
        </p:nvSpPr>
        <p:spPr>
          <a:xfrm>
            <a:off x="1297015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95" name="Obdélník 194"/>
          <p:cNvSpPr/>
          <p:nvPr/>
        </p:nvSpPr>
        <p:spPr>
          <a:xfrm>
            <a:off x="1760841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96" name="Obdélník 195"/>
          <p:cNvSpPr/>
          <p:nvPr/>
        </p:nvSpPr>
        <p:spPr>
          <a:xfrm>
            <a:off x="2512253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97" name="Obdélník 196"/>
          <p:cNvSpPr/>
          <p:nvPr/>
        </p:nvSpPr>
        <p:spPr>
          <a:xfrm>
            <a:off x="2934263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98" name="Obdélník 197"/>
          <p:cNvSpPr/>
          <p:nvPr/>
        </p:nvSpPr>
        <p:spPr>
          <a:xfrm>
            <a:off x="835751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99" name="Obdélník 198"/>
          <p:cNvSpPr/>
          <p:nvPr/>
        </p:nvSpPr>
        <p:spPr>
          <a:xfrm>
            <a:off x="5874534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200" name="Obdélník 199"/>
          <p:cNvSpPr/>
          <p:nvPr/>
        </p:nvSpPr>
        <p:spPr>
          <a:xfrm>
            <a:off x="5437957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01" name="Obdélník 200"/>
          <p:cNvSpPr/>
          <p:nvPr/>
        </p:nvSpPr>
        <p:spPr>
          <a:xfrm>
            <a:off x="4755783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02" name="Obdélník 201"/>
          <p:cNvSpPr/>
          <p:nvPr/>
        </p:nvSpPr>
        <p:spPr>
          <a:xfrm>
            <a:off x="4302662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203" name="Obdélník 202"/>
          <p:cNvSpPr/>
          <p:nvPr/>
        </p:nvSpPr>
        <p:spPr>
          <a:xfrm>
            <a:off x="3849525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204" name="Obdélník 203"/>
          <p:cNvSpPr/>
          <p:nvPr/>
        </p:nvSpPr>
        <p:spPr>
          <a:xfrm>
            <a:off x="4691851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205" name="Obdélník 204"/>
          <p:cNvSpPr/>
          <p:nvPr/>
        </p:nvSpPr>
        <p:spPr>
          <a:xfrm>
            <a:off x="4235063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206" name="Obdélník 205"/>
          <p:cNvSpPr/>
          <p:nvPr/>
        </p:nvSpPr>
        <p:spPr>
          <a:xfrm>
            <a:off x="3786058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207" name="Obdélník 206"/>
          <p:cNvSpPr/>
          <p:nvPr/>
        </p:nvSpPr>
        <p:spPr>
          <a:xfrm>
            <a:off x="2894744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208" name="Obdélník 207"/>
          <p:cNvSpPr/>
          <p:nvPr/>
        </p:nvSpPr>
        <p:spPr>
          <a:xfrm>
            <a:off x="3335289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Á</a:t>
            </a:r>
            <a:endParaRPr lang="cs-CZ" sz="2400" b="1" dirty="0"/>
          </a:p>
        </p:txBody>
      </p:sp>
      <p:sp>
        <p:nvSpPr>
          <p:cNvPr id="209" name="Obdélník 208"/>
          <p:cNvSpPr/>
          <p:nvPr/>
        </p:nvSpPr>
        <p:spPr>
          <a:xfrm>
            <a:off x="2441709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</a:t>
            </a:r>
            <a:endParaRPr lang="cs-CZ" sz="2400" b="1" dirty="0"/>
          </a:p>
        </p:txBody>
      </p:sp>
      <p:sp>
        <p:nvSpPr>
          <p:cNvPr id="210" name="Obdélník 209"/>
          <p:cNvSpPr/>
          <p:nvPr/>
        </p:nvSpPr>
        <p:spPr>
          <a:xfrm>
            <a:off x="1985421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11" name="Obdélník 210"/>
          <p:cNvSpPr/>
          <p:nvPr/>
        </p:nvSpPr>
        <p:spPr>
          <a:xfrm>
            <a:off x="1288888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212" name="Obdélník 211"/>
          <p:cNvSpPr/>
          <p:nvPr/>
        </p:nvSpPr>
        <p:spPr>
          <a:xfrm>
            <a:off x="7813016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13" name="Obdélník 212"/>
          <p:cNvSpPr/>
          <p:nvPr/>
        </p:nvSpPr>
        <p:spPr>
          <a:xfrm>
            <a:off x="6983853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214" name="Obdélník 213"/>
          <p:cNvSpPr/>
          <p:nvPr/>
        </p:nvSpPr>
        <p:spPr>
          <a:xfrm>
            <a:off x="6268330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15" name="Obdélník 214"/>
          <p:cNvSpPr/>
          <p:nvPr/>
        </p:nvSpPr>
        <p:spPr>
          <a:xfrm>
            <a:off x="5853055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16" name="Obdélník 215"/>
          <p:cNvSpPr/>
          <p:nvPr/>
        </p:nvSpPr>
        <p:spPr>
          <a:xfrm>
            <a:off x="5413270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217" name="Obdélník 216"/>
          <p:cNvSpPr/>
          <p:nvPr/>
        </p:nvSpPr>
        <p:spPr>
          <a:xfrm>
            <a:off x="6604175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</a:t>
            </a:r>
            <a:endParaRPr lang="cs-CZ" b="1" dirty="0"/>
          </a:p>
        </p:txBody>
      </p:sp>
      <p:sp>
        <p:nvSpPr>
          <p:cNvPr id="218" name="Obdélník 217"/>
          <p:cNvSpPr/>
          <p:nvPr/>
        </p:nvSpPr>
        <p:spPr>
          <a:xfrm>
            <a:off x="7048275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19" name="Obdélník 218"/>
          <p:cNvSpPr/>
          <p:nvPr/>
        </p:nvSpPr>
        <p:spPr>
          <a:xfrm>
            <a:off x="7914457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220" name="Obdélník 219"/>
          <p:cNvSpPr/>
          <p:nvPr/>
        </p:nvSpPr>
        <p:spPr>
          <a:xfrm>
            <a:off x="7486253" y="46945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21" name="Obdélník 220"/>
          <p:cNvSpPr/>
          <p:nvPr/>
        </p:nvSpPr>
        <p:spPr>
          <a:xfrm>
            <a:off x="7404785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23" name="Obdélník 222"/>
          <p:cNvSpPr/>
          <p:nvPr/>
        </p:nvSpPr>
        <p:spPr>
          <a:xfrm>
            <a:off x="2438558" y="219764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225" name="Obdélník 224"/>
          <p:cNvSpPr/>
          <p:nvPr/>
        </p:nvSpPr>
        <p:spPr>
          <a:xfrm>
            <a:off x="1288889" y="219764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</a:t>
            </a:r>
            <a:endParaRPr lang="cs-CZ" sz="2400" b="1" dirty="0"/>
          </a:p>
        </p:txBody>
      </p:sp>
      <p:sp>
        <p:nvSpPr>
          <p:cNvPr id="226" name="Obdélník 225"/>
          <p:cNvSpPr/>
          <p:nvPr/>
        </p:nvSpPr>
        <p:spPr>
          <a:xfrm>
            <a:off x="1989168" y="219764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27" name="Obdélník 226"/>
          <p:cNvSpPr/>
          <p:nvPr/>
        </p:nvSpPr>
        <p:spPr>
          <a:xfrm>
            <a:off x="835750" y="219764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228" name="Obdélník 227"/>
          <p:cNvSpPr/>
          <p:nvPr/>
        </p:nvSpPr>
        <p:spPr>
          <a:xfrm>
            <a:off x="8258255" y="133354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229" name="Obdélník 228"/>
          <p:cNvSpPr/>
          <p:nvPr/>
        </p:nvSpPr>
        <p:spPr>
          <a:xfrm>
            <a:off x="7136191" y="2204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230" name="Obdélník 229"/>
          <p:cNvSpPr/>
          <p:nvPr/>
        </p:nvSpPr>
        <p:spPr>
          <a:xfrm>
            <a:off x="6702084" y="2204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231" name="Obdélník 230"/>
          <p:cNvSpPr/>
          <p:nvPr/>
        </p:nvSpPr>
        <p:spPr>
          <a:xfrm>
            <a:off x="6256090" y="2204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232" name="Obdélník 231"/>
          <p:cNvSpPr/>
          <p:nvPr/>
        </p:nvSpPr>
        <p:spPr>
          <a:xfrm>
            <a:off x="5803070" y="2204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33" name="Obdélník 232"/>
          <p:cNvSpPr/>
          <p:nvPr/>
        </p:nvSpPr>
        <p:spPr>
          <a:xfrm>
            <a:off x="5346076" y="2204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234" name="Obdélník 233"/>
          <p:cNvSpPr/>
          <p:nvPr/>
        </p:nvSpPr>
        <p:spPr>
          <a:xfrm>
            <a:off x="4892939" y="2204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241" name="Obdélník 240"/>
          <p:cNvSpPr/>
          <p:nvPr/>
        </p:nvSpPr>
        <p:spPr>
          <a:xfrm>
            <a:off x="4071091" y="220486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242" name="Obdélník 241"/>
          <p:cNvSpPr/>
          <p:nvPr/>
        </p:nvSpPr>
        <p:spPr>
          <a:xfrm>
            <a:off x="3241928" y="220486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243" name="Obdélník 242"/>
          <p:cNvSpPr/>
          <p:nvPr/>
        </p:nvSpPr>
        <p:spPr>
          <a:xfrm>
            <a:off x="3662860" y="220486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245" name="Obdélník 244"/>
          <p:cNvSpPr/>
          <p:nvPr/>
        </p:nvSpPr>
        <p:spPr>
          <a:xfrm>
            <a:off x="4071088" y="219764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46" name="Obdélník 245"/>
          <p:cNvSpPr/>
          <p:nvPr/>
        </p:nvSpPr>
        <p:spPr>
          <a:xfrm>
            <a:off x="3241927" y="2204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247" name="Obdélník 246"/>
          <p:cNvSpPr/>
          <p:nvPr/>
        </p:nvSpPr>
        <p:spPr>
          <a:xfrm>
            <a:off x="3662857" y="219764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5119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0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9" fill="hold">
                      <p:stCondLst>
                        <p:cond delay="0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1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  <p:bldLst>
      <p:bldP spid="170" grpId="0" animBg="1"/>
      <p:bldP spid="171" grpId="0" animBg="1"/>
      <p:bldP spid="172" grpId="0" animBg="1"/>
      <p:bldP spid="172" grpId="1" animBg="1"/>
      <p:bldP spid="173" grpId="0" animBg="1"/>
      <p:bldP spid="173" grpId="1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4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 animBg="1"/>
      <p:bldP spid="217" grpId="0" animBg="1"/>
      <p:bldP spid="218" grpId="0" animBg="1"/>
      <p:bldP spid="219" grpId="0" animBg="1"/>
      <p:bldP spid="220" grpId="0" animBg="1"/>
      <p:bldP spid="221" grpId="0" animBg="1"/>
      <p:bldP spid="223" grpId="0" animBg="1"/>
      <p:bldP spid="225" grpId="0" animBg="1"/>
      <p:bldP spid="226" grpId="0" animBg="1"/>
      <p:bldP spid="227" grpId="0" animBg="1"/>
      <p:bldP spid="228" grpId="0" animBg="1"/>
      <p:bldP spid="229" grpId="0" animBg="1"/>
      <p:bldP spid="230" grpId="0" animBg="1"/>
      <p:bldP spid="231" grpId="0" animBg="1"/>
      <p:bldP spid="232" grpId="0" animBg="1"/>
      <p:bldP spid="233" grpId="0" animBg="1"/>
      <p:bldP spid="234" grpId="0" animBg="1"/>
      <p:bldP spid="245" grpId="0" animBg="1"/>
      <p:bldP spid="246" grpId="0" animBg="1"/>
      <p:bldP spid="24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lačítko akce: Vlastní 22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553120" y="3429000"/>
            <a:ext cx="360000" cy="369332"/>
            <a:chOff x="542283" y="6055297"/>
            <a:chExt cx="360000" cy="369332"/>
          </a:xfrm>
        </p:grpSpPr>
        <p:sp>
          <p:nvSpPr>
            <p:cNvPr id="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A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983523" y="3431863"/>
            <a:ext cx="360000" cy="369332"/>
            <a:chOff x="542283" y="6055297"/>
            <a:chExt cx="360000" cy="369332"/>
          </a:xfrm>
        </p:grpSpPr>
        <p:sp>
          <p:nvSpPr>
            <p:cNvPr id="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B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733372" y="3801195"/>
            <a:ext cx="360000" cy="369332"/>
            <a:chOff x="542283" y="6055297"/>
            <a:chExt cx="360000" cy="369332"/>
          </a:xfrm>
        </p:grpSpPr>
        <p:sp>
          <p:nvSpPr>
            <p:cNvPr id="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205072" y="3801195"/>
            <a:ext cx="360000" cy="369332"/>
            <a:chOff x="542283" y="6055297"/>
            <a:chExt cx="360000" cy="369332"/>
          </a:xfrm>
        </p:grpSpPr>
        <p:sp>
          <p:nvSpPr>
            <p:cNvPr id="1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Č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32860" y="3442606"/>
            <a:ext cx="360000" cy="369332"/>
            <a:chOff x="542283" y="6055297"/>
            <a:chExt cx="360000" cy="369332"/>
          </a:xfrm>
        </p:grpSpPr>
        <p:sp>
          <p:nvSpPr>
            <p:cNvPr id="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D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699998" y="3801195"/>
            <a:ext cx="360000" cy="369332"/>
            <a:chOff x="542283" y="6055297"/>
            <a:chExt cx="360000" cy="369332"/>
          </a:xfrm>
        </p:grpSpPr>
        <p:sp>
          <p:nvSpPr>
            <p:cNvPr id="1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E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94067" y="3442606"/>
            <a:ext cx="360000" cy="369332"/>
            <a:chOff x="542283" y="6055297"/>
            <a:chExt cx="360000" cy="369332"/>
          </a:xfrm>
        </p:grpSpPr>
        <p:sp>
          <p:nvSpPr>
            <p:cNvPr id="2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F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140457" y="3801195"/>
            <a:ext cx="360000" cy="369332"/>
            <a:chOff x="542283" y="6055297"/>
            <a:chExt cx="360000" cy="369332"/>
          </a:xfrm>
        </p:grpSpPr>
        <p:sp>
          <p:nvSpPr>
            <p:cNvPr id="2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G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402892" y="3805861"/>
            <a:ext cx="637540" cy="360000"/>
            <a:chOff x="408799" y="6055297"/>
            <a:chExt cx="637540" cy="360000"/>
          </a:xfrm>
        </p:grpSpPr>
        <p:sp>
          <p:nvSpPr>
            <p:cNvPr id="2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CH</a:t>
              </a:r>
              <a:endParaRPr lang="cs-CZ" sz="1400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769349" y="3442606"/>
            <a:ext cx="360000" cy="369332"/>
            <a:chOff x="542283" y="6055297"/>
            <a:chExt cx="360000" cy="369332"/>
          </a:xfrm>
        </p:grpSpPr>
        <p:sp>
          <p:nvSpPr>
            <p:cNvPr id="3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I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983014" y="3801195"/>
            <a:ext cx="360000" cy="369332"/>
            <a:chOff x="542283" y="6055297"/>
            <a:chExt cx="360000" cy="369332"/>
          </a:xfrm>
        </p:grpSpPr>
        <p:sp>
          <p:nvSpPr>
            <p:cNvPr id="3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J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217161" y="3442606"/>
            <a:ext cx="360000" cy="369332"/>
            <a:chOff x="542283" y="6055297"/>
            <a:chExt cx="360000" cy="369332"/>
          </a:xfrm>
        </p:grpSpPr>
        <p:sp>
          <p:nvSpPr>
            <p:cNvPr id="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K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447053" y="3801195"/>
            <a:ext cx="360000" cy="369332"/>
            <a:chOff x="542283" y="6055297"/>
            <a:chExt cx="360000" cy="369332"/>
          </a:xfrm>
        </p:grpSpPr>
        <p:sp>
          <p:nvSpPr>
            <p:cNvPr id="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L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661857" y="3442606"/>
            <a:ext cx="360000" cy="369332"/>
            <a:chOff x="542283" y="6055297"/>
            <a:chExt cx="360000" cy="369332"/>
          </a:xfrm>
        </p:grpSpPr>
        <p:sp>
          <p:nvSpPr>
            <p:cNvPr id="4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M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104822" y="3442606"/>
            <a:ext cx="360000" cy="369332"/>
            <a:chOff x="542283" y="6055297"/>
            <a:chExt cx="360000" cy="369332"/>
          </a:xfrm>
        </p:grpSpPr>
        <p:sp>
          <p:nvSpPr>
            <p:cNvPr id="4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O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353328" y="3804233"/>
            <a:ext cx="360000" cy="369332"/>
            <a:chOff x="542283" y="6055297"/>
            <a:chExt cx="360000" cy="369332"/>
          </a:xfrm>
        </p:grpSpPr>
        <p:sp>
          <p:nvSpPr>
            <p:cNvPr id="5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P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533328" y="3454743"/>
            <a:ext cx="360000" cy="369332"/>
            <a:chOff x="542283" y="6055297"/>
            <a:chExt cx="360000" cy="369332"/>
          </a:xfrm>
        </p:grpSpPr>
        <p:sp>
          <p:nvSpPr>
            <p:cNvPr id="5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R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771067" y="3804233"/>
            <a:ext cx="360000" cy="369332"/>
            <a:chOff x="542283" y="6055297"/>
            <a:chExt cx="360000" cy="369332"/>
          </a:xfrm>
        </p:grpSpPr>
        <p:sp>
          <p:nvSpPr>
            <p:cNvPr id="5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Ř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5985064" y="3454743"/>
            <a:ext cx="360000" cy="369332"/>
            <a:chOff x="542283" y="6055297"/>
            <a:chExt cx="360000" cy="369332"/>
          </a:xfrm>
        </p:grpSpPr>
        <p:sp>
          <p:nvSpPr>
            <p:cNvPr id="6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S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200927" y="3804233"/>
            <a:ext cx="360000" cy="369332"/>
            <a:chOff x="542283" y="6055297"/>
            <a:chExt cx="360000" cy="369332"/>
          </a:xfrm>
        </p:grpSpPr>
        <p:sp>
          <p:nvSpPr>
            <p:cNvPr id="6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Š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434325" y="3454743"/>
            <a:ext cx="360000" cy="369332"/>
            <a:chOff x="542283" y="6055297"/>
            <a:chExt cx="360000" cy="369332"/>
          </a:xfrm>
        </p:grpSpPr>
        <p:sp>
          <p:nvSpPr>
            <p:cNvPr id="6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T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6626191" y="3804233"/>
            <a:ext cx="360000" cy="369332"/>
            <a:chOff x="542283" y="6055297"/>
            <a:chExt cx="360000" cy="369332"/>
          </a:xfrm>
        </p:grpSpPr>
        <p:sp>
          <p:nvSpPr>
            <p:cNvPr id="6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U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6858587" y="3464643"/>
            <a:ext cx="360000" cy="369332"/>
            <a:chOff x="542283" y="6055297"/>
            <a:chExt cx="360000" cy="369332"/>
          </a:xfrm>
        </p:grpSpPr>
        <p:sp>
          <p:nvSpPr>
            <p:cNvPr id="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V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7300246" y="3464643"/>
            <a:ext cx="360000" cy="369332"/>
            <a:chOff x="542283" y="6055297"/>
            <a:chExt cx="360000" cy="369332"/>
          </a:xfrm>
        </p:grpSpPr>
        <p:sp>
          <p:nvSpPr>
            <p:cNvPr id="7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Z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452646" y="3805861"/>
            <a:ext cx="360000" cy="369332"/>
            <a:chOff x="542283" y="6055297"/>
            <a:chExt cx="360000" cy="369332"/>
          </a:xfrm>
        </p:grpSpPr>
        <p:sp>
          <p:nvSpPr>
            <p:cNvPr id="8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Ž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3347102" y="3454743"/>
            <a:ext cx="360000" cy="369332"/>
            <a:chOff x="542283" y="6055297"/>
            <a:chExt cx="360000" cy="369332"/>
          </a:xfrm>
        </p:grpSpPr>
        <p:sp>
          <p:nvSpPr>
            <p:cNvPr id="8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H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4892939" y="3824075"/>
            <a:ext cx="360000" cy="369332"/>
            <a:chOff x="542283" y="6055297"/>
            <a:chExt cx="360000" cy="369332"/>
          </a:xfrm>
        </p:grpSpPr>
        <p:sp>
          <p:nvSpPr>
            <p:cNvPr id="9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N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6" name="Obdélník 115"/>
          <p:cNvSpPr/>
          <p:nvPr/>
        </p:nvSpPr>
        <p:spPr>
          <a:xfrm>
            <a:off x="2473429" y="83671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7" name="Obdélník 116"/>
          <p:cNvSpPr/>
          <p:nvPr/>
        </p:nvSpPr>
        <p:spPr>
          <a:xfrm>
            <a:off x="5007309" y="83671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8" name="Obdélník 117"/>
          <p:cNvSpPr/>
          <p:nvPr/>
        </p:nvSpPr>
        <p:spPr>
          <a:xfrm>
            <a:off x="2934692" y="83671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9" name="Obdélník 118"/>
          <p:cNvSpPr/>
          <p:nvPr/>
        </p:nvSpPr>
        <p:spPr>
          <a:xfrm>
            <a:off x="3398518" y="83671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0" name="Obdélník 119"/>
          <p:cNvSpPr/>
          <p:nvPr/>
        </p:nvSpPr>
        <p:spPr>
          <a:xfrm>
            <a:off x="4149930" y="83671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1" name="Obdélník 120"/>
          <p:cNvSpPr/>
          <p:nvPr/>
        </p:nvSpPr>
        <p:spPr>
          <a:xfrm>
            <a:off x="4571940" y="83671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2" name="Obdélník 121"/>
          <p:cNvSpPr/>
          <p:nvPr/>
        </p:nvSpPr>
        <p:spPr>
          <a:xfrm>
            <a:off x="5053664" y="1808820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7" name="Obdélník 126"/>
          <p:cNvSpPr/>
          <p:nvPr/>
        </p:nvSpPr>
        <p:spPr>
          <a:xfrm>
            <a:off x="5940339" y="83671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8" name="Obdélník 127"/>
          <p:cNvSpPr/>
          <p:nvPr/>
        </p:nvSpPr>
        <p:spPr>
          <a:xfrm>
            <a:off x="5487202" y="83671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5" name="Obdélník 134"/>
          <p:cNvSpPr/>
          <p:nvPr/>
        </p:nvSpPr>
        <p:spPr>
          <a:xfrm>
            <a:off x="5959938" y="1808820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6" name="Obdélník 135"/>
          <p:cNvSpPr/>
          <p:nvPr/>
        </p:nvSpPr>
        <p:spPr>
          <a:xfrm>
            <a:off x="5506801" y="1808820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68" name="Čtyřiadvaceticípá hvězda 167"/>
          <p:cNvSpPr/>
          <p:nvPr/>
        </p:nvSpPr>
        <p:spPr>
          <a:xfrm>
            <a:off x="6822278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69" name="Čtyřiadvaceticípá hvězda 168"/>
          <p:cNvSpPr/>
          <p:nvPr/>
        </p:nvSpPr>
        <p:spPr>
          <a:xfrm>
            <a:off x="608309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FF0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70" name="Ovál 169"/>
          <p:cNvSpPr/>
          <p:nvPr/>
        </p:nvSpPr>
        <p:spPr>
          <a:xfrm>
            <a:off x="7384653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1" name="Ovál 170"/>
          <p:cNvSpPr/>
          <p:nvPr/>
        </p:nvSpPr>
        <p:spPr>
          <a:xfrm>
            <a:off x="1214978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2" name="Zaoblený obdélník 171"/>
          <p:cNvSpPr/>
          <p:nvPr/>
        </p:nvSpPr>
        <p:spPr>
          <a:xfrm>
            <a:off x="2830519" y="5157192"/>
            <a:ext cx="3902355" cy="1440160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Kdo šetří,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má za tři.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3" name="Šipka doprava 172"/>
          <p:cNvSpPr/>
          <p:nvPr/>
        </p:nvSpPr>
        <p:spPr>
          <a:xfrm>
            <a:off x="4067898" y="4365104"/>
            <a:ext cx="1346881" cy="648072"/>
          </a:xfrm>
          <a:prstGeom prst="rightArrow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bdélník 173"/>
          <p:cNvSpPr/>
          <p:nvPr/>
        </p:nvSpPr>
        <p:spPr>
          <a:xfrm>
            <a:off x="2409825" y="1808820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5" name="Obdélník 174"/>
          <p:cNvSpPr/>
          <p:nvPr/>
        </p:nvSpPr>
        <p:spPr>
          <a:xfrm>
            <a:off x="2853925" y="1808820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grpSp>
        <p:nvGrpSpPr>
          <p:cNvPr id="181" name="Skupina 180"/>
          <p:cNvGrpSpPr/>
          <p:nvPr/>
        </p:nvGrpSpPr>
        <p:grpSpPr>
          <a:xfrm>
            <a:off x="7036602" y="3801132"/>
            <a:ext cx="360000" cy="369332"/>
            <a:chOff x="542283" y="6055297"/>
            <a:chExt cx="360000" cy="369332"/>
          </a:xfrm>
        </p:grpSpPr>
        <p:sp>
          <p:nvSpPr>
            <p:cNvPr id="22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4" name="TextovéPole 22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Y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42" name="Obdélník 141"/>
          <p:cNvSpPr/>
          <p:nvPr/>
        </p:nvSpPr>
        <p:spPr>
          <a:xfrm>
            <a:off x="3722414" y="1808820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43" name="Obdélník 142"/>
          <p:cNvSpPr/>
          <p:nvPr/>
        </p:nvSpPr>
        <p:spPr>
          <a:xfrm>
            <a:off x="4166514" y="1808820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44" name="Obdélník 143"/>
          <p:cNvSpPr/>
          <p:nvPr/>
        </p:nvSpPr>
        <p:spPr>
          <a:xfrm>
            <a:off x="2481555" y="83671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45" name="Obdélník 144"/>
          <p:cNvSpPr/>
          <p:nvPr/>
        </p:nvSpPr>
        <p:spPr>
          <a:xfrm>
            <a:off x="5015435" y="83671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146" name="Obdélník 145"/>
          <p:cNvSpPr/>
          <p:nvPr/>
        </p:nvSpPr>
        <p:spPr>
          <a:xfrm>
            <a:off x="2942818" y="83671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47" name="Obdélník 146"/>
          <p:cNvSpPr/>
          <p:nvPr/>
        </p:nvSpPr>
        <p:spPr>
          <a:xfrm>
            <a:off x="3406644" y="83671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48" name="Obdélník 147"/>
          <p:cNvSpPr/>
          <p:nvPr/>
        </p:nvSpPr>
        <p:spPr>
          <a:xfrm>
            <a:off x="4158056" y="83671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149" name="Obdélník 148"/>
          <p:cNvSpPr/>
          <p:nvPr/>
        </p:nvSpPr>
        <p:spPr>
          <a:xfrm>
            <a:off x="4580066" y="83671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50" name="Obdélník 149"/>
          <p:cNvSpPr/>
          <p:nvPr/>
        </p:nvSpPr>
        <p:spPr>
          <a:xfrm>
            <a:off x="5061790" y="1808820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151" name="Obdélník 150"/>
          <p:cNvSpPr/>
          <p:nvPr/>
        </p:nvSpPr>
        <p:spPr>
          <a:xfrm>
            <a:off x="5948465" y="83671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152" name="Obdélník 151"/>
          <p:cNvSpPr/>
          <p:nvPr/>
        </p:nvSpPr>
        <p:spPr>
          <a:xfrm>
            <a:off x="5495328" y="83671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153" name="Obdélník 152"/>
          <p:cNvSpPr/>
          <p:nvPr/>
        </p:nvSpPr>
        <p:spPr>
          <a:xfrm>
            <a:off x="5968064" y="1808820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54" name="Obdélník 153"/>
          <p:cNvSpPr/>
          <p:nvPr/>
        </p:nvSpPr>
        <p:spPr>
          <a:xfrm>
            <a:off x="5514927" y="1808820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155" name="Obdélník 154"/>
          <p:cNvSpPr/>
          <p:nvPr/>
        </p:nvSpPr>
        <p:spPr>
          <a:xfrm>
            <a:off x="2417951" y="1808820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156" name="Obdélník 155"/>
          <p:cNvSpPr/>
          <p:nvPr/>
        </p:nvSpPr>
        <p:spPr>
          <a:xfrm>
            <a:off x="2862051" y="1808820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Á</a:t>
            </a:r>
            <a:endParaRPr lang="cs-CZ" sz="2400" b="1" dirty="0"/>
          </a:p>
        </p:txBody>
      </p:sp>
      <p:sp>
        <p:nvSpPr>
          <p:cNvPr id="157" name="Obdélník 156"/>
          <p:cNvSpPr/>
          <p:nvPr/>
        </p:nvSpPr>
        <p:spPr>
          <a:xfrm>
            <a:off x="3730540" y="1808820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158" name="Obdélník 157"/>
          <p:cNvSpPr/>
          <p:nvPr/>
        </p:nvSpPr>
        <p:spPr>
          <a:xfrm>
            <a:off x="4174640" y="1808820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3678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  <p:bldLst>
      <p:bldP spid="170" grpId="0" animBg="1"/>
      <p:bldP spid="171" grpId="0" animBg="1"/>
      <p:bldP spid="172" grpId="0" animBg="1"/>
      <p:bldP spid="172" grpId="1" animBg="1"/>
      <p:bldP spid="173" grpId="0" animBg="1"/>
      <p:bldP spid="173" grpId="1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  <p:bldP spid="157" grpId="0" animBg="1"/>
      <p:bldP spid="15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lačítko akce: Vlastní 224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553120" y="3429000"/>
            <a:ext cx="360000" cy="369332"/>
            <a:chOff x="542283" y="6055297"/>
            <a:chExt cx="360000" cy="369332"/>
          </a:xfrm>
        </p:grpSpPr>
        <p:sp>
          <p:nvSpPr>
            <p:cNvPr id="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A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983523" y="3431863"/>
            <a:ext cx="360000" cy="369332"/>
            <a:chOff x="542283" y="6055297"/>
            <a:chExt cx="360000" cy="369332"/>
          </a:xfrm>
        </p:grpSpPr>
        <p:sp>
          <p:nvSpPr>
            <p:cNvPr id="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B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733372" y="3801195"/>
            <a:ext cx="360000" cy="369332"/>
            <a:chOff x="542283" y="6055297"/>
            <a:chExt cx="360000" cy="369332"/>
          </a:xfrm>
        </p:grpSpPr>
        <p:sp>
          <p:nvSpPr>
            <p:cNvPr id="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205072" y="3801195"/>
            <a:ext cx="360000" cy="369332"/>
            <a:chOff x="542283" y="6055297"/>
            <a:chExt cx="360000" cy="369332"/>
          </a:xfrm>
        </p:grpSpPr>
        <p:sp>
          <p:nvSpPr>
            <p:cNvPr id="1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Č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32860" y="3442606"/>
            <a:ext cx="360000" cy="369332"/>
            <a:chOff x="542283" y="6055297"/>
            <a:chExt cx="360000" cy="369332"/>
          </a:xfrm>
        </p:grpSpPr>
        <p:sp>
          <p:nvSpPr>
            <p:cNvPr id="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D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699998" y="3801195"/>
            <a:ext cx="360000" cy="369332"/>
            <a:chOff x="542283" y="6055297"/>
            <a:chExt cx="360000" cy="369332"/>
          </a:xfrm>
        </p:grpSpPr>
        <p:sp>
          <p:nvSpPr>
            <p:cNvPr id="1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E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94067" y="3442606"/>
            <a:ext cx="360000" cy="369332"/>
            <a:chOff x="542283" y="6055297"/>
            <a:chExt cx="360000" cy="369332"/>
          </a:xfrm>
        </p:grpSpPr>
        <p:sp>
          <p:nvSpPr>
            <p:cNvPr id="2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F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140457" y="3801195"/>
            <a:ext cx="360000" cy="369332"/>
            <a:chOff x="542283" y="6055297"/>
            <a:chExt cx="360000" cy="369332"/>
          </a:xfrm>
        </p:grpSpPr>
        <p:sp>
          <p:nvSpPr>
            <p:cNvPr id="2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G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402892" y="3805861"/>
            <a:ext cx="637540" cy="360000"/>
            <a:chOff x="408799" y="6055297"/>
            <a:chExt cx="637540" cy="360000"/>
          </a:xfrm>
        </p:grpSpPr>
        <p:sp>
          <p:nvSpPr>
            <p:cNvPr id="2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CH</a:t>
              </a:r>
              <a:endParaRPr lang="cs-CZ" sz="1400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769349" y="3442606"/>
            <a:ext cx="360000" cy="369332"/>
            <a:chOff x="542283" y="6055297"/>
            <a:chExt cx="360000" cy="369332"/>
          </a:xfrm>
        </p:grpSpPr>
        <p:sp>
          <p:nvSpPr>
            <p:cNvPr id="3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I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983014" y="3801195"/>
            <a:ext cx="360000" cy="369332"/>
            <a:chOff x="542283" y="6055297"/>
            <a:chExt cx="360000" cy="369332"/>
          </a:xfrm>
        </p:grpSpPr>
        <p:sp>
          <p:nvSpPr>
            <p:cNvPr id="3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J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217161" y="3442606"/>
            <a:ext cx="360000" cy="369332"/>
            <a:chOff x="542283" y="6055297"/>
            <a:chExt cx="360000" cy="369332"/>
          </a:xfrm>
        </p:grpSpPr>
        <p:sp>
          <p:nvSpPr>
            <p:cNvPr id="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K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447053" y="3801195"/>
            <a:ext cx="360000" cy="369332"/>
            <a:chOff x="542283" y="6055297"/>
            <a:chExt cx="360000" cy="369332"/>
          </a:xfrm>
        </p:grpSpPr>
        <p:sp>
          <p:nvSpPr>
            <p:cNvPr id="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L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661857" y="3442606"/>
            <a:ext cx="360000" cy="369332"/>
            <a:chOff x="542283" y="6055297"/>
            <a:chExt cx="360000" cy="369332"/>
          </a:xfrm>
        </p:grpSpPr>
        <p:sp>
          <p:nvSpPr>
            <p:cNvPr id="4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M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104822" y="3442606"/>
            <a:ext cx="360000" cy="369332"/>
            <a:chOff x="542283" y="6055297"/>
            <a:chExt cx="360000" cy="369332"/>
          </a:xfrm>
        </p:grpSpPr>
        <p:sp>
          <p:nvSpPr>
            <p:cNvPr id="4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O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353328" y="3804233"/>
            <a:ext cx="360000" cy="369332"/>
            <a:chOff x="542283" y="6055297"/>
            <a:chExt cx="360000" cy="369332"/>
          </a:xfrm>
        </p:grpSpPr>
        <p:sp>
          <p:nvSpPr>
            <p:cNvPr id="5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P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533328" y="3454743"/>
            <a:ext cx="360000" cy="369332"/>
            <a:chOff x="542283" y="6055297"/>
            <a:chExt cx="360000" cy="369332"/>
          </a:xfrm>
        </p:grpSpPr>
        <p:sp>
          <p:nvSpPr>
            <p:cNvPr id="5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R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771067" y="3804233"/>
            <a:ext cx="360000" cy="369332"/>
            <a:chOff x="542283" y="6055297"/>
            <a:chExt cx="360000" cy="369332"/>
          </a:xfrm>
        </p:grpSpPr>
        <p:sp>
          <p:nvSpPr>
            <p:cNvPr id="5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Ř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5985064" y="3454743"/>
            <a:ext cx="360000" cy="369332"/>
            <a:chOff x="542283" y="6055297"/>
            <a:chExt cx="360000" cy="369332"/>
          </a:xfrm>
        </p:grpSpPr>
        <p:sp>
          <p:nvSpPr>
            <p:cNvPr id="6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S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200927" y="3804233"/>
            <a:ext cx="360000" cy="369332"/>
            <a:chOff x="542283" y="6055297"/>
            <a:chExt cx="360000" cy="369332"/>
          </a:xfrm>
        </p:grpSpPr>
        <p:sp>
          <p:nvSpPr>
            <p:cNvPr id="6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Š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434325" y="3454743"/>
            <a:ext cx="360000" cy="369332"/>
            <a:chOff x="542283" y="6055297"/>
            <a:chExt cx="360000" cy="369332"/>
          </a:xfrm>
        </p:grpSpPr>
        <p:sp>
          <p:nvSpPr>
            <p:cNvPr id="6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T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6626191" y="3804233"/>
            <a:ext cx="360000" cy="369332"/>
            <a:chOff x="542283" y="6055297"/>
            <a:chExt cx="360000" cy="369332"/>
          </a:xfrm>
        </p:grpSpPr>
        <p:sp>
          <p:nvSpPr>
            <p:cNvPr id="6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U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6858587" y="3464643"/>
            <a:ext cx="360000" cy="369332"/>
            <a:chOff x="542283" y="6055297"/>
            <a:chExt cx="360000" cy="369332"/>
          </a:xfrm>
        </p:grpSpPr>
        <p:sp>
          <p:nvSpPr>
            <p:cNvPr id="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V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7300246" y="3464643"/>
            <a:ext cx="360000" cy="369332"/>
            <a:chOff x="542283" y="6055297"/>
            <a:chExt cx="360000" cy="369332"/>
          </a:xfrm>
        </p:grpSpPr>
        <p:sp>
          <p:nvSpPr>
            <p:cNvPr id="7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Z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452646" y="3805861"/>
            <a:ext cx="360000" cy="369332"/>
            <a:chOff x="542283" y="6055297"/>
            <a:chExt cx="360000" cy="369332"/>
          </a:xfrm>
        </p:grpSpPr>
        <p:sp>
          <p:nvSpPr>
            <p:cNvPr id="8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Ž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3347102" y="3454743"/>
            <a:ext cx="360000" cy="369332"/>
            <a:chOff x="542283" y="6055297"/>
            <a:chExt cx="360000" cy="369332"/>
          </a:xfrm>
        </p:grpSpPr>
        <p:sp>
          <p:nvSpPr>
            <p:cNvPr id="8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H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4892939" y="3824075"/>
            <a:ext cx="360000" cy="369332"/>
            <a:chOff x="542283" y="6055297"/>
            <a:chExt cx="360000" cy="369332"/>
          </a:xfrm>
        </p:grpSpPr>
        <p:sp>
          <p:nvSpPr>
            <p:cNvPr id="9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N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6" name="Obdélník 115"/>
          <p:cNvSpPr/>
          <p:nvPr/>
        </p:nvSpPr>
        <p:spPr>
          <a:xfrm>
            <a:off x="1838887" y="98418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8" name="Obdélník 117"/>
          <p:cNvSpPr/>
          <p:nvPr/>
        </p:nvSpPr>
        <p:spPr>
          <a:xfrm>
            <a:off x="2300150" y="98418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9" name="Obdélník 118"/>
          <p:cNvSpPr/>
          <p:nvPr/>
        </p:nvSpPr>
        <p:spPr>
          <a:xfrm>
            <a:off x="2763976" y="98418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0" name="Obdélník 119"/>
          <p:cNvSpPr/>
          <p:nvPr/>
        </p:nvSpPr>
        <p:spPr>
          <a:xfrm>
            <a:off x="3515388" y="98418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1" name="Obdélník 120"/>
          <p:cNvSpPr/>
          <p:nvPr/>
        </p:nvSpPr>
        <p:spPr>
          <a:xfrm>
            <a:off x="3937398" y="98418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2" name="Obdélník 121"/>
          <p:cNvSpPr/>
          <p:nvPr/>
        </p:nvSpPr>
        <p:spPr>
          <a:xfrm>
            <a:off x="1838886" y="18482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9" name="Obdélník 128"/>
          <p:cNvSpPr/>
          <p:nvPr/>
        </p:nvSpPr>
        <p:spPr>
          <a:xfrm>
            <a:off x="5657236" y="18482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1" name="Obdélník 130"/>
          <p:cNvSpPr/>
          <p:nvPr/>
        </p:nvSpPr>
        <p:spPr>
          <a:xfrm>
            <a:off x="4789193" y="18482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2" name="Obdélník 131"/>
          <p:cNvSpPr/>
          <p:nvPr/>
        </p:nvSpPr>
        <p:spPr>
          <a:xfrm>
            <a:off x="3625108" y="18482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3" name="Obdélník 132"/>
          <p:cNvSpPr/>
          <p:nvPr/>
        </p:nvSpPr>
        <p:spPr>
          <a:xfrm>
            <a:off x="4338424" y="18482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4" name="Obdélník 133"/>
          <p:cNvSpPr/>
          <p:nvPr/>
        </p:nvSpPr>
        <p:spPr>
          <a:xfrm>
            <a:off x="3182620" y="18482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5" name="Obdélník 134"/>
          <p:cNvSpPr/>
          <p:nvPr/>
        </p:nvSpPr>
        <p:spPr>
          <a:xfrm>
            <a:off x="2745160" y="18482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6" name="Obdélník 135"/>
          <p:cNvSpPr/>
          <p:nvPr/>
        </p:nvSpPr>
        <p:spPr>
          <a:xfrm>
            <a:off x="2292023" y="18482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9" name="Obdélník 138"/>
          <p:cNvSpPr/>
          <p:nvPr/>
        </p:nvSpPr>
        <p:spPr>
          <a:xfrm>
            <a:off x="6975796" y="18482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40" name="Obdélník 139"/>
          <p:cNvSpPr/>
          <p:nvPr/>
        </p:nvSpPr>
        <p:spPr>
          <a:xfrm>
            <a:off x="6560521" y="18482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41" name="Obdélník 140"/>
          <p:cNvSpPr/>
          <p:nvPr/>
        </p:nvSpPr>
        <p:spPr>
          <a:xfrm>
            <a:off x="6120736" y="184828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68" name="Čtyřiadvaceticípá hvězda 167"/>
          <p:cNvSpPr/>
          <p:nvPr/>
        </p:nvSpPr>
        <p:spPr>
          <a:xfrm>
            <a:off x="6822278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69" name="Čtyřiadvaceticípá hvězda 168"/>
          <p:cNvSpPr/>
          <p:nvPr/>
        </p:nvSpPr>
        <p:spPr>
          <a:xfrm>
            <a:off x="608309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FF0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70" name="Ovál 169"/>
          <p:cNvSpPr/>
          <p:nvPr/>
        </p:nvSpPr>
        <p:spPr>
          <a:xfrm>
            <a:off x="7384653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1" name="Ovál 170"/>
          <p:cNvSpPr/>
          <p:nvPr/>
        </p:nvSpPr>
        <p:spPr>
          <a:xfrm>
            <a:off x="1214978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2" name="Zaoblený obdélník 171"/>
          <p:cNvSpPr/>
          <p:nvPr/>
        </p:nvSpPr>
        <p:spPr>
          <a:xfrm>
            <a:off x="2830519" y="5157192"/>
            <a:ext cx="3902355" cy="1440160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Kdo se bojí</a:t>
            </a:r>
          </a:p>
          <a:p>
            <a:pPr algn="ctr"/>
            <a:r>
              <a:rPr lang="cs-CZ" sz="2800" b="1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esmí do lesa.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3" name="Šipka doprava 172"/>
          <p:cNvSpPr/>
          <p:nvPr/>
        </p:nvSpPr>
        <p:spPr>
          <a:xfrm>
            <a:off x="4067898" y="4365104"/>
            <a:ext cx="1346881" cy="648072"/>
          </a:xfrm>
          <a:prstGeom prst="rightArrow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bdélník 173"/>
          <p:cNvSpPr/>
          <p:nvPr/>
        </p:nvSpPr>
        <p:spPr>
          <a:xfrm>
            <a:off x="4763770" y="98418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5" name="Obdélník 174"/>
          <p:cNvSpPr/>
          <p:nvPr/>
        </p:nvSpPr>
        <p:spPr>
          <a:xfrm>
            <a:off x="5207870" y="98418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6" name="Obdélník 175"/>
          <p:cNvSpPr/>
          <p:nvPr/>
        </p:nvSpPr>
        <p:spPr>
          <a:xfrm>
            <a:off x="6074052" y="98418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7" name="Obdélník 176"/>
          <p:cNvSpPr/>
          <p:nvPr/>
        </p:nvSpPr>
        <p:spPr>
          <a:xfrm>
            <a:off x="5645848" y="98418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grpSp>
        <p:nvGrpSpPr>
          <p:cNvPr id="181" name="Skupina 180"/>
          <p:cNvGrpSpPr/>
          <p:nvPr/>
        </p:nvGrpSpPr>
        <p:grpSpPr>
          <a:xfrm>
            <a:off x="7036602" y="3801132"/>
            <a:ext cx="360000" cy="369332"/>
            <a:chOff x="542283" y="6055297"/>
            <a:chExt cx="360000" cy="369332"/>
          </a:xfrm>
        </p:grpSpPr>
        <p:sp>
          <p:nvSpPr>
            <p:cNvPr id="22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4" name="TextovéPole 22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Y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23" name="Obdélník 122"/>
          <p:cNvSpPr/>
          <p:nvPr/>
        </p:nvSpPr>
        <p:spPr>
          <a:xfrm>
            <a:off x="1829185" y="98418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24" name="Obdélník 123"/>
          <p:cNvSpPr/>
          <p:nvPr/>
        </p:nvSpPr>
        <p:spPr>
          <a:xfrm>
            <a:off x="2290448" y="98418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25" name="Obdélník 124"/>
          <p:cNvSpPr/>
          <p:nvPr/>
        </p:nvSpPr>
        <p:spPr>
          <a:xfrm>
            <a:off x="2754274" y="98418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26" name="Obdélník 125"/>
          <p:cNvSpPr/>
          <p:nvPr/>
        </p:nvSpPr>
        <p:spPr>
          <a:xfrm>
            <a:off x="3505686" y="98418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37" name="Obdélník 136"/>
          <p:cNvSpPr/>
          <p:nvPr/>
        </p:nvSpPr>
        <p:spPr>
          <a:xfrm>
            <a:off x="3927696" y="98418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38" name="Obdélník 137"/>
          <p:cNvSpPr/>
          <p:nvPr/>
        </p:nvSpPr>
        <p:spPr>
          <a:xfrm>
            <a:off x="1829184" y="184828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42" name="Obdélník 141"/>
          <p:cNvSpPr/>
          <p:nvPr/>
        </p:nvSpPr>
        <p:spPr>
          <a:xfrm>
            <a:off x="5647534" y="184828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43" name="Obdélník 142"/>
          <p:cNvSpPr/>
          <p:nvPr/>
        </p:nvSpPr>
        <p:spPr>
          <a:xfrm>
            <a:off x="4779491" y="184828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44" name="Obdélník 143"/>
          <p:cNvSpPr/>
          <p:nvPr/>
        </p:nvSpPr>
        <p:spPr>
          <a:xfrm>
            <a:off x="3615406" y="184828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145" name="Obdélník 144"/>
          <p:cNvSpPr/>
          <p:nvPr/>
        </p:nvSpPr>
        <p:spPr>
          <a:xfrm>
            <a:off x="4328722" y="184828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46" name="Obdélník 145"/>
          <p:cNvSpPr/>
          <p:nvPr/>
        </p:nvSpPr>
        <p:spPr>
          <a:xfrm>
            <a:off x="3172918" y="184828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147" name="Obdélník 146"/>
          <p:cNvSpPr/>
          <p:nvPr/>
        </p:nvSpPr>
        <p:spPr>
          <a:xfrm>
            <a:off x="2735458" y="184828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48" name="Obdélník 147"/>
          <p:cNvSpPr/>
          <p:nvPr/>
        </p:nvSpPr>
        <p:spPr>
          <a:xfrm>
            <a:off x="2282321" y="184828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49" name="Obdélník 148"/>
          <p:cNvSpPr/>
          <p:nvPr/>
        </p:nvSpPr>
        <p:spPr>
          <a:xfrm>
            <a:off x="6966094" y="184828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50" name="Obdélník 149"/>
          <p:cNvSpPr/>
          <p:nvPr/>
        </p:nvSpPr>
        <p:spPr>
          <a:xfrm>
            <a:off x="6550819" y="184828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51" name="Obdélník 150"/>
          <p:cNvSpPr/>
          <p:nvPr/>
        </p:nvSpPr>
        <p:spPr>
          <a:xfrm>
            <a:off x="6111034" y="184828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52" name="Obdélník 151"/>
          <p:cNvSpPr/>
          <p:nvPr/>
        </p:nvSpPr>
        <p:spPr>
          <a:xfrm>
            <a:off x="4754068" y="98418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153" name="Obdélník 152"/>
          <p:cNvSpPr/>
          <p:nvPr/>
        </p:nvSpPr>
        <p:spPr>
          <a:xfrm>
            <a:off x="5198168" y="98418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54" name="Obdélník 153"/>
          <p:cNvSpPr/>
          <p:nvPr/>
        </p:nvSpPr>
        <p:spPr>
          <a:xfrm>
            <a:off x="6064350" y="98418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Í</a:t>
            </a:r>
            <a:endParaRPr lang="cs-CZ" sz="2400" b="1" dirty="0"/>
          </a:p>
        </p:txBody>
      </p:sp>
      <p:sp>
        <p:nvSpPr>
          <p:cNvPr id="155" name="Obdélník 154"/>
          <p:cNvSpPr/>
          <p:nvPr/>
        </p:nvSpPr>
        <p:spPr>
          <a:xfrm>
            <a:off x="5636146" y="98418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79048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170" grpId="0" animBg="1"/>
      <p:bldP spid="171" grpId="0" animBg="1"/>
      <p:bldP spid="172" grpId="0" animBg="1"/>
      <p:bldP spid="172" grpId="1" animBg="1"/>
      <p:bldP spid="173" grpId="0" animBg="1"/>
      <p:bldP spid="173" grpId="1" animBg="1"/>
      <p:bldP spid="123" grpId="0" animBg="1"/>
      <p:bldP spid="124" grpId="0" animBg="1"/>
      <p:bldP spid="125" grpId="0" animBg="1"/>
      <p:bldP spid="126" grpId="0" animBg="1"/>
      <p:bldP spid="137" grpId="0" animBg="1"/>
      <p:bldP spid="138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lačítko akce: Vlastní 22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553120" y="3429000"/>
            <a:ext cx="360000" cy="369332"/>
            <a:chOff x="542283" y="6055297"/>
            <a:chExt cx="360000" cy="369332"/>
          </a:xfrm>
        </p:grpSpPr>
        <p:sp>
          <p:nvSpPr>
            <p:cNvPr id="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A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983523" y="3431863"/>
            <a:ext cx="360000" cy="369332"/>
            <a:chOff x="542283" y="6055297"/>
            <a:chExt cx="360000" cy="369332"/>
          </a:xfrm>
        </p:grpSpPr>
        <p:sp>
          <p:nvSpPr>
            <p:cNvPr id="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B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733372" y="3801195"/>
            <a:ext cx="360000" cy="369332"/>
            <a:chOff x="542283" y="6055297"/>
            <a:chExt cx="360000" cy="369332"/>
          </a:xfrm>
        </p:grpSpPr>
        <p:sp>
          <p:nvSpPr>
            <p:cNvPr id="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205072" y="3801195"/>
            <a:ext cx="360000" cy="369332"/>
            <a:chOff x="542283" y="6055297"/>
            <a:chExt cx="360000" cy="369332"/>
          </a:xfrm>
        </p:grpSpPr>
        <p:sp>
          <p:nvSpPr>
            <p:cNvPr id="1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Č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32860" y="3442606"/>
            <a:ext cx="360000" cy="369332"/>
            <a:chOff x="542283" y="6055297"/>
            <a:chExt cx="360000" cy="369332"/>
          </a:xfrm>
        </p:grpSpPr>
        <p:sp>
          <p:nvSpPr>
            <p:cNvPr id="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D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699998" y="3801195"/>
            <a:ext cx="360000" cy="369332"/>
            <a:chOff x="542283" y="6055297"/>
            <a:chExt cx="360000" cy="369332"/>
          </a:xfrm>
        </p:grpSpPr>
        <p:sp>
          <p:nvSpPr>
            <p:cNvPr id="1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E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94067" y="3442606"/>
            <a:ext cx="360000" cy="369332"/>
            <a:chOff x="542283" y="6055297"/>
            <a:chExt cx="360000" cy="369332"/>
          </a:xfrm>
        </p:grpSpPr>
        <p:sp>
          <p:nvSpPr>
            <p:cNvPr id="2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F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140457" y="3801195"/>
            <a:ext cx="360000" cy="369332"/>
            <a:chOff x="542283" y="6055297"/>
            <a:chExt cx="360000" cy="369332"/>
          </a:xfrm>
        </p:grpSpPr>
        <p:sp>
          <p:nvSpPr>
            <p:cNvPr id="2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G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402892" y="3805861"/>
            <a:ext cx="637540" cy="360000"/>
            <a:chOff x="408799" y="6055297"/>
            <a:chExt cx="637540" cy="360000"/>
          </a:xfrm>
        </p:grpSpPr>
        <p:sp>
          <p:nvSpPr>
            <p:cNvPr id="2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CH</a:t>
              </a:r>
              <a:endParaRPr lang="cs-CZ" sz="1400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769349" y="3442606"/>
            <a:ext cx="360000" cy="369332"/>
            <a:chOff x="542283" y="6055297"/>
            <a:chExt cx="360000" cy="369332"/>
          </a:xfrm>
        </p:grpSpPr>
        <p:sp>
          <p:nvSpPr>
            <p:cNvPr id="3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I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983014" y="3801195"/>
            <a:ext cx="360000" cy="369332"/>
            <a:chOff x="542283" y="6055297"/>
            <a:chExt cx="360000" cy="369332"/>
          </a:xfrm>
        </p:grpSpPr>
        <p:sp>
          <p:nvSpPr>
            <p:cNvPr id="3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J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217161" y="3442606"/>
            <a:ext cx="360000" cy="369332"/>
            <a:chOff x="542283" y="6055297"/>
            <a:chExt cx="360000" cy="369332"/>
          </a:xfrm>
        </p:grpSpPr>
        <p:sp>
          <p:nvSpPr>
            <p:cNvPr id="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K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447053" y="3801195"/>
            <a:ext cx="360000" cy="369332"/>
            <a:chOff x="542283" y="6055297"/>
            <a:chExt cx="360000" cy="369332"/>
          </a:xfrm>
        </p:grpSpPr>
        <p:sp>
          <p:nvSpPr>
            <p:cNvPr id="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L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661857" y="3442606"/>
            <a:ext cx="360000" cy="369332"/>
            <a:chOff x="542283" y="6055297"/>
            <a:chExt cx="360000" cy="369332"/>
          </a:xfrm>
        </p:grpSpPr>
        <p:sp>
          <p:nvSpPr>
            <p:cNvPr id="4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M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104822" y="3442606"/>
            <a:ext cx="360000" cy="369332"/>
            <a:chOff x="542283" y="6055297"/>
            <a:chExt cx="360000" cy="369332"/>
          </a:xfrm>
        </p:grpSpPr>
        <p:sp>
          <p:nvSpPr>
            <p:cNvPr id="4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O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353328" y="3804233"/>
            <a:ext cx="360000" cy="369332"/>
            <a:chOff x="542283" y="6055297"/>
            <a:chExt cx="360000" cy="369332"/>
          </a:xfrm>
        </p:grpSpPr>
        <p:sp>
          <p:nvSpPr>
            <p:cNvPr id="5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P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533328" y="3454743"/>
            <a:ext cx="360000" cy="369332"/>
            <a:chOff x="542283" y="6055297"/>
            <a:chExt cx="360000" cy="369332"/>
          </a:xfrm>
        </p:grpSpPr>
        <p:sp>
          <p:nvSpPr>
            <p:cNvPr id="5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R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771067" y="3804233"/>
            <a:ext cx="360000" cy="369332"/>
            <a:chOff x="542283" y="6055297"/>
            <a:chExt cx="360000" cy="369332"/>
          </a:xfrm>
        </p:grpSpPr>
        <p:sp>
          <p:nvSpPr>
            <p:cNvPr id="5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Ř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5985064" y="3454743"/>
            <a:ext cx="360000" cy="369332"/>
            <a:chOff x="542283" y="6055297"/>
            <a:chExt cx="360000" cy="369332"/>
          </a:xfrm>
        </p:grpSpPr>
        <p:sp>
          <p:nvSpPr>
            <p:cNvPr id="6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S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200927" y="3804233"/>
            <a:ext cx="360000" cy="369332"/>
            <a:chOff x="542283" y="6055297"/>
            <a:chExt cx="360000" cy="369332"/>
          </a:xfrm>
        </p:grpSpPr>
        <p:sp>
          <p:nvSpPr>
            <p:cNvPr id="6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Š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434325" y="3454743"/>
            <a:ext cx="360000" cy="369332"/>
            <a:chOff x="542283" y="6055297"/>
            <a:chExt cx="360000" cy="369332"/>
          </a:xfrm>
        </p:grpSpPr>
        <p:sp>
          <p:nvSpPr>
            <p:cNvPr id="6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T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6626191" y="3804233"/>
            <a:ext cx="360000" cy="369332"/>
            <a:chOff x="542283" y="6055297"/>
            <a:chExt cx="360000" cy="369332"/>
          </a:xfrm>
        </p:grpSpPr>
        <p:sp>
          <p:nvSpPr>
            <p:cNvPr id="6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U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6858587" y="3464643"/>
            <a:ext cx="360000" cy="369332"/>
            <a:chOff x="542283" y="6055297"/>
            <a:chExt cx="360000" cy="369332"/>
          </a:xfrm>
        </p:grpSpPr>
        <p:sp>
          <p:nvSpPr>
            <p:cNvPr id="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V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7300246" y="3464643"/>
            <a:ext cx="360000" cy="369332"/>
            <a:chOff x="542283" y="6055297"/>
            <a:chExt cx="360000" cy="369332"/>
          </a:xfrm>
        </p:grpSpPr>
        <p:sp>
          <p:nvSpPr>
            <p:cNvPr id="7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Z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452646" y="3805861"/>
            <a:ext cx="360000" cy="369332"/>
            <a:chOff x="542283" y="6055297"/>
            <a:chExt cx="360000" cy="369332"/>
          </a:xfrm>
        </p:grpSpPr>
        <p:sp>
          <p:nvSpPr>
            <p:cNvPr id="8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Ž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3347102" y="3454743"/>
            <a:ext cx="360000" cy="369332"/>
            <a:chOff x="542283" y="6055297"/>
            <a:chExt cx="360000" cy="369332"/>
          </a:xfrm>
        </p:grpSpPr>
        <p:sp>
          <p:nvSpPr>
            <p:cNvPr id="8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H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4892939" y="3824075"/>
            <a:ext cx="360000" cy="369332"/>
            <a:chOff x="542283" y="6055297"/>
            <a:chExt cx="360000" cy="369332"/>
          </a:xfrm>
        </p:grpSpPr>
        <p:sp>
          <p:nvSpPr>
            <p:cNvPr id="9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N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6" name="Obdélník 115"/>
          <p:cNvSpPr/>
          <p:nvPr/>
        </p:nvSpPr>
        <p:spPr>
          <a:xfrm>
            <a:off x="2687320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7" name="Obdélník 116"/>
          <p:cNvSpPr/>
          <p:nvPr/>
        </p:nvSpPr>
        <p:spPr>
          <a:xfrm>
            <a:off x="5334877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8" name="Obdélník 117"/>
          <p:cNvSpPr/>
          <p:nvPr/>
        </p:nvSpPr>
        <p:spPr>
          <a:xfrm>
            <a:off x="3148583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9" name="Obdélník 118"/>
          <p:cNvSpPr/>
          <p:nvPr/>
        </p:nvSpPr>
        <p:spPr>
          <a:xfrm>
            <a:off x="3612409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0" name="Obdélník 119"/>
          <p:cNvSpPr/>
          <p:nvPr/>
        </p:nvSpPr>
        <p:spPr>
          <a:xfrm>
            <a:off x="4477498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1" name="Obdélník 120"/>
          <p:cNvSpPr/>
          <p:nvPr/>
        </p:nvSpPr>
        <p:spPr>
          <a:xfrm>
            <a:off x="4899508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2" name="Obdélník 121"/>
          <p:cNvSpPr/>
          <p:nvPr/>
        </p:nvSpPr>
        <p:spPr>
          <a:xfrm>
            <a:off x="4400484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7" name="Obdélník 126"/>
          <p:cNvSpPr/>
          <p:nvPr/>
        </p:nvSpPr>
        <p:spPr>
          <a:xfrm>
            <a:off x="6267907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8" name="Obdélník 127"/>
          <p:cNvSpPr/>
          <p:nvPr/>
        </p:nvSpPr>
        <p:spPr>
          <a:xfrm>
            <a:off x="5800171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0" name="Obdélník 129"/>
          <p:cNvSpPr/>
          <p:nvPr/>
        </p:nvSpPr>
        <p:spPr>
          <a:xfrm>
            <a:off x="7475416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1" name="Obdélník 130"/>
          <p:cNvSpPr/>
          <p:nvPr/>
        </p:nvSpPr>
        <p:spPr>
          <a:xfrm>
            <a:off x="7022279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2" name="Obdélník 131"/>
          <p:cNvSpPr/>
          <p:nvPr/>
        </p:nvSpPr>
        <p:spPr>
          <a:xfrm>
            <a:off x="6130965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3" name="Obdélník 132"/>
          <p:cNvSpPr/>
          <p:nvPr/>
        </p:nvSpPr>
        <p:spPr>
          <a:xfrm>
            <a:off x="6571510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4" name="Obdélník 133"/>
          <p:cNvSpPr/>
          <p:nvPr/>
        </p:nvSpPr>
        <p:spPr>
          <a:xfrm>
            <a:off x="5677930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5" name="Obdélník 134"/>
          <p:cNvSpPr/>
          <p:nvPr/>
        </p:nvSpPr>
        <p:spPr>
          <a:xfrm>
            <a:off x="3237874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6" name="Obdélník 135"/>
          <p:cNvSpPr/>
          <p:nvPr/>
        </p:nvSpPr>
        <p:spPr>
          <a:xfrm>
            <a:off x="4853621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9" name="Obdélník 138"/>
          <p:cNvSpPr/>
          <p:nvPr/>
        </p:nvSpPr>
        <p:spPr>
          <a:xfrm>
            <a:off x="3691011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68" name="Čtyřiadvaceticípá hvězda 167"/>
          <p:cNvSpPr/>
          <p:nvPr/>
        </p:nvSpPr>
        <p:spPr>
          <a:xfrm>
            <a:off x="6822278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69" name="Čtyřiadvaceticípá hvězda 168"/>
          <p:cNvSpPr/>
          <p:nvPr/>
        </p:nvSpPr>
        <p:spPr>
          <a:xfrm>
            <a:off x="608309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FF0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70" name="Ovál 169"/>
          <p:cNvSpPr/>
          <p:nvPr/>
        </p:nvSpPr>
        <p:spPr>
          <a:xfrm>
            <a:off x="7384653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1" name="Ovál 170"/>
          <p:cNvSpPr/>
          <p:nvPr/>
        </p:nvSpPr>
        <p:spPr>
          <a:xfrm>
            <a:off x="1214978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2" name="Zaoblený obdélník 171"/>
          <p:cNvSpPr/>
          <p:nvPr/>
        </p:nvSpPr>
        <p:spPr>
          <a:xfrm>
            <a:off x="2830519" y="5157192"/>
            <a:ext cx="3902355" cy="1440160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Kdo pozdě chodí,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sám sobě škodí.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3" name="Šipka doprava 172"/>
          <p:cNvSpPr/>
          <p:nvPr/>
        </p:nvSpPr>
        <p:spPr>
          <a:xfrm>
            <a:off x="4067898" y="4365104"/>
            <a:ext cx="1346881" cy="648072"/>
          </a:xfrm>
          <a:prstGeom prst="rightArrow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bdélník 173"/>
          <p:cNvSpPr/>
          <p:nvPr/>
        </p:nvSpPr>
        <p:spPr>
          <a:xfrm>
            <a:off x="6718750" y="1016732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5" name="Obdélník 174"/>
          <p:cNvSpPr/>
          <p:nvPr/>
        </p:nvSpPr>
        <p:spPr>
          <a:xfrm>
            <a:off x="1931935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6" name="Obdélník 175"/>
          <p:cNvSpPr/>
          <p:nvPr/>
        </p:nvSpPr>
        <p:spPr>
          <a:xfrm>
            <a:off x="2798117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77" name="Obdélník 176"/>
          <p:cNvSpPr/>
          <p:nvPr/>
        </p:nvSpPr>
        <p:spPr>
          <a:xfrm>
            <a:off x="2369913" y="188082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grpSp>
        <p:nvGrpSpPr>
          <p:cNvPr id="181" name="Skupina 180"/>
          <p:cNvGrpSpPr/>
          <p:nvPr/>
        </p:nvGrpSpPr>
        <p:grpSpPr>
          <a:xfrm>
            <a:off x="7036602" y="3801132"/>
            <a:ext cx="360000" cy="369332"/>
            <a:chOff x="542283" y="6055297"/>
            <a:chExt cx="360000" cy="369332"/>
          </a:xfrm>
        </p:grpSpPr>
        <p:sp>
          <p:nvSpPr>
            <p:cNvPr id="22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4" name="TextovéPole 22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Y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23" name="Obdélník 122"/>
          <p:cNvSpPr/>
          <p:nvPr/>
        </p:nvSpPr>
        <p:spPr>
          <a:xfrm>
            <a:off x="2687319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24" name="Obdélník 123"/>
          <p:cNvSpPr/>
          <p:nvPr/>
        </p:nvSpPr>
        <p:spPr>
          <a:xfrm>
            <a:off x="5334876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25" name="Obdélník 124"/>
          <p:cNvSpPr/>
          <p:nvPr/>
        </p:nvSpPr>
        <p:spPr>
          <a:xfrm>
            <a:off x="3148582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126" name="Obdélník 125"/>
          <p:cNvSpPr/>
          <p:nvPr/>
        </p:nvSpPr>
        <p:spPr>
          <a:xfrm>
            <a:off x="3612408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137" name="Obdélník 136"/>
          <p:cNvSpPr/>
          <p:nvPr/>
        </p:nvSpPr>
        <p:spPr>
          <a:xfrm>
            <a:off x="4477497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</a:t>
            </a:r>
            <a:endParaRPr lang="cs-CZ" sz="2400" b="1" dirty="0"/>
          </a:p>
        </p:txBody>
      </p:sp>
      <p:sp>
        <p:nvSpPr>
          <p:cNvPr id="138" name="Obdélník 137"/>
          <p:cNvSpPr/>
          <p:nvPr/>
        </p:nvSpPr>
        <p:spPr>
          <a:xfrm>
            <a:off x="4841857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42" name="Obdélník 141"/>
          <p:cNvSpPr/>
          <p:nvPr/>
        </p:nvSpPr>
        <p:spPr>
          <a:xfrm>
            <a:off x="4400483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143" name="Obdélník 142"/>
          <p:cNvSpPr/>
          <p:nvPr/>
        </p:nvSpPr>
        <p:spPr>
          <a:xfrm>
            <a:off x="6267906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144" name="Obdélník 143"/>
          <p:cNvSpPr/>
          <p:nvPr/>
        </p:nvSpPr>
        <p:spPr>
          <a:xfrm>
            <a:off x="5800170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45" name="Obdélník 144"/>
          <p:cNvSpPr/>
          <p:nvPr/>
        </p:nvSpPr>
        <p:spPr>
          <a:xfrm>
            <a:off x="7475415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É</a:t>
            </a:r>
            <a:endParaRPr lang="cs-CZ" sz="2400" b="1" dirty="0"/>
          </a:p>
        </p:txBody>
      </p:sp>
      <p:sp>
        <p:nvSpPr>
          <p:cNvPr id="146" name="Obdélník 145"/>
          <p:cNvSpPr/>
          <p:nvPr/>
        </p:nvSpPr>
        <p:spPr>
          <a:xfrm>
            <a:off x="7022278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147" name="Obdélník 146"/>
          <p:cNvSpPr/>
          <p:nvPr/>
        </p:nvSpPr>
        <p:spPr>
          <a:xfrm>
            <a:off x="6130964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148" name="Obdélník 147"/>
          <p:cNvSpPr/>
          <p:nvPr/>
        </p:nvSpPr>
        <p:spPr>
          <a:xfrm>
            <a:off x="6571509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49" name="Obdélník 148"/>
          <p:cNvSpPr/>
          <p:nvPr/>
        </p:nvSpPr>
        <p:spPr>
          <a:xfrm>
            <a:off x="5677929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</a:t>
            </a:r>
            <a:endParaRPr lang="cs-CZ" sz="2400" b="1" dirty="0"/>
          </a:p>
        </p:txBody>
      </p:sp>
      <p:sp>
        <p:nvSpPr>
          <p:cNvPr id="150" name="Obdélník 149"/>
          <p:cNvSpPr/>
          <p:nvPr/>
        </p:nvSpPr>
        <p:spPr>
          <a:xfrm>
            <a:off x="3237873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151" name="Obdélník 150"/>
          <p:cNvSpPr/>
          <p:nvPr/>
        </p:nvSpPr>
        <p:spPr>
          <a:xfrm>
            <a:off x="4853620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52" name="Obdélník 151"/>
          <p:cNvSpPr/>
          <p:nvPr/>
        </p:nvSpPr>
        <p:spPr>
          <a:xfrm>
            <a:off x="3691010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53" name="Obdélník 152"/>
          <p:cNvSpPr/>
          <p:nvPr/>
        </p:nvSpPr>
        <p:spPr>
          <a:xfrm>
            <a:off x="6718749" y="1016732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54" name="Obdélník 153"/>
          <p:cNvSpPr/>
          <p:nvPr/>
        </p:nvSpPr>
        <p:spPr>
          <a:xfrm>
            <a:off x="1931934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55" name="Obdélník 154"/>
          <p:cNvSpPr/>
          <p:nvPr/>
        </p:nvSpPr>
        <p:spPr>
          <a:xfrm>
            <a:off x="2798116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56" name="Obdélník 155"/>
          <p:cNvSpPr/>
          <p:nvPr/>
        </p:nvSpPr>
        <p:spPr>
          <a:xfrm>
            <a:off x="2369912" y="188082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7721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  <p:bldLst>
      <p:bldP spid="170" grpId="0" animBg="1"/>
      <p:bldP spid="171" grpId="0" animBg="1"/>
      <p:bldP spid="172" grpId="0" animBg="1"/>
      <p:bldP spid="172" grpId="1" animBg="1"/>
      <p:bldP spid="173" grpId="0" animBg="1"/>
      <p:bldP spid="173" grpId="1" animBg="1"/>
      <p:bldP spid="123" grpId="0" animBg="1"/>
      <p:bldP spid="124" grpId="0" animBg="1"/>
      <p:bldP spid="125" grpId="0" animBg="1"/>
      <p:bldP spid="126" grpId="0" animBg="1"/>
      <p:bldP spid="137" grpId="0" animBg="1"/>
      <p:bldP spid="138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lačítko akce: Vlastní 22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553120" y="3429000"/>
            <a:ext cx="360000" cy="369332"/>
            <a:chOff x="542283" y="6055297"/>
            <a:chExt cx="360000" cy="369332"/>
          </a:xfrm>
        </p:grpSpPr>
        <p:sp>
          <p:nvSpPr>
            <p:cNvPr id="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A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983523" y="3431863"/>
            <a:ext cx="360000" cy="369332"/>
            <a:chOff x="542283" y="6055297"/>
            <a:chExt cx="360000" cy="369332"/>
          </a:xfrm>
        </p:grpSpPr>
        <p:sp>
          <p:nvSpPr>
            <p:cNvPr id="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B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733372" y="3801195"/>
            <a:ext cx="360000" cy="369332"/>
            <a:chOff x="542283" y="6055297"/>
            <a:chExt cx="360000" cy="369332"/>
          </a:xfrm>
        </p:grpSpPr>
        <p:sp>
          <p:nvSpPr>
            <p:cNvPr id="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205072" y="3801195"/>
            <a:ext cx="360000" cy="369332"/>
            <a:chOff x="542283" y="6055297"/>
            <a:chExt cx="360000" cy="369332"/>
          </a:xfrm>
        </p:grpSpPr>
        <p:sp>
          <p:nvSpPr>
            <p:cNvPr id="1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Č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32860" y="3442606"/>
            <a:ext cx="360000" cy="369332"/>
            <a:chOff x="542283" y="6055297"/>
            <a:chExt cx="360000" cy="369332"/>
          </a:xfrm>
        </p:grpSpPr>
        <p:sp>
          <p:nvSpPr>
            <p:cNvPr id="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D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699998" y="3801195"/>
            <a:ext cx="360000" cy="369332"/>
            <a:chOff x="542283" y="6055297"/>
            <a:chExt cx="360000" cy="369332"/>
          </a:xfrm>
        </p:grpSpPr>
        <p:sp>
          <p:nvSpPr>
            <p:cNvPr id="1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E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94067" y="3442606"/>
            <a:ext cx="360000" cy="369332"/>
            <a:chOff x="542283" y="6055297"/>
            <a:chExt cx="360000" cy="369332"/>
          </a:xfrm>
        </p:grpSpPr>
        <p:sp>
          <p:nvSpPr>
            <p:cNvPr id="2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F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140457" y="3801195"/>
            <a:ext cx="360000" cy="369332"/>
            <a:chOff x="542283" y="6055297"/>
            <a:chExt cx="360000" cy="369332"/>
          </a:xfrm>
        </p:grpSpPr>
        <p:sp>
          <p:nvSpPr>
            <p:cNvPr id="2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G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402892" y="3805861"/>
            <a:ext cx="637540" cy="360000"/>
            <a:chOff x="408799" y="6055297"/>
            <a:chExt cx="637540" cy="360000"/>
          </a:xfrm>
        </p:grpSpPr>
        <p:sp>
          <p:nvSpPr>
            <p:cNvPr id="2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CH</a:t>
              </a:r>
              <a:endParaRPr lang="cs-CZ" sz="1400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769349" y="3442606"/>
            <a:ext cx="360000" cy="369332"/>
            <a:chOff x="542283" y="6055297"/>
            <a:chExt cx="360000" cy="369332"/>
          </a:xfrm>
        </p:grpSpPr>
        <p:sp>
          <p:nvSpPr>
            <p:cNvPr id="3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I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983014" y="3801195"/>
            <a:ext cx="360000" cy="369332"/>
            <a:chOff x="542283" y="6055297"/>
            <a:chExt cx="360000" cy="369332"/>
          </a:xfrm>
        </p:grpSpPr>
        <p:sp>
          <p:nvSpPr>
            <p:cNvPr id="3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J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217161" y="3442606"/>
            <a:ext cx="360000" cy="369332"/>
            <a:chOff x="542283" y="6055297"/>
            <a:chExt cx="360000" cy="369332"/>
          </a:xfrm>
        </p:grpSpPr>
        <p:sp>
          <p:nvSpPr>
            <p:cNvPr id="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K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447053" y="3801195"/>
            <a:ext cx="360000" cy="369332"/>
            <a:chOff x="542283" y="6055297"/>
            <a:chExt cx="360000" cy="369332"/>
          </a:xfrm>
        </p:grpSpPr>
        <p:sp>
          <p:nvSpPr>
            <p:cNvPr id="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L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661857" y="3442606"/>
            <a:ext cx="360000" cy="369332"/>
            <a:chOff x="542283" y="6055297"/>
            <a:chExt cx="360000" cy="369332"/>
          </a:xfrm>
        </p:grpSpPr>
        <p:sp>
          <p:nvSpPr>
            <p:cNvPr id="4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M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104822" y="3442606"/>
            <a:ext cx="360000" cy="369332"/>
            <a:chOff x="542283" y="6055297"/>
            <a:chExt cx="360000" cy="369332"/>
          </a:xfrm>
        </p:grpSpPr>
        <p:sp>
          <p:nvSpPr>
            <p:cNvPr id="4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O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353328" y="3804233"/>
            <a:ext cx="360000" cy="369332"/>
            <a:chOff x="542283" y="6055297"/>
            <a:chExt cx="360000" cy="369332"/>
          </a:xfrm>
        </p:grpSpPr>
        <p:sp>
          <p:nvSpPr>
            <p:cNvPr id="5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P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533328" y="3454743"/>
            <a:ext cx="360000" cy="369332"/>
            <a:chOff x="542283" y="6055297"/>
            <a:chExt cx="360000" cy="369332"/>
          </a:xfrm>
        </p:grpSpPr>
        <p:sp>
          <p:nvSpPr>
            <p:cNvPr id="5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R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771067" y="3804233"/>
            <a:ext cx="360000" cy="369332"/>
            <a:chOff x="542283" y="6055297"/>
            <a:chExt cx="360000" cy="369332"/>
          </a:xfrm>
        </p:grpSpPr>
        <p:sp>
          <p:nvSpPr>
            <p:cNvPr id="5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Ř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5985064" y="3454743"/>
            <a:ext cx="360000" cy="369332"/>
            <a:chOff x="542283" y="6055297"/>
            <a:chExt cx="360000" cy="369332"/>
          </a:xfrm>
        </p:grpSpPr>
        <p:sp>
          <p:nvSpPr>
            <p:cNvPr id="6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S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200927" y="3804233"/>
            <a:ext cx="360000" cy="369332"/>
            <a:chOff x="542283" y="6055297"/>
            <a:chExt cx="360000" cy="369332"/>
          </a:xfrm>
        </p:grpSpPr>
        <p:sp>
          <p:nvSpPr>
            <p:cNvPr id="6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Š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434325" y="3454743"/>
            <a:ext cx="360000" cy="369332"/>
            <a:chOff x="542283" y="6055297"/>
            <a:chExt cx="360000" cy="369332"/>
          </a:xfrm>
        </p:grpSpPr>
        <p:sp>
          <p:nvSpPr>
            <p:cNvPr id="6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T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6626191" y="3804233"/>
            <a:ext cx="360000" cy="369332"/>
            <a:chOff x="542283" y="6055297"/>
            <a:chExt cx="360000" cy="369332"/>
          </a:xfrm>
        </p:grpSpPr>
        <p:sp>
          <p:nvSpPr>
            <p:cNvPr id="6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U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6858587" y="3464643"/>
            <a:ext cx="360000" cy="369332"/>
            <a:chOff x="542283" y="6055297"/>
            <a:chExt cx="360000" cy="369332"/>
          </a:xfrm>
        </p:grpSpPr>
        <p:sp>
          <p:nvSpPr>
            <p:cNvPr id="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V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7300246" y="3464643"/>
            <a:ext cx="360000" cy="369332"/>
            <a:chOff x="542283" y="6055297"/>
            <a:chExt cx="360000" cy="369332"/>
          </a:xfrm>
        </p:grpSpPr>
        <p:sp>
          <p:nvSpPr>
            <p:cNvPr id="7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Z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7452646" y="3805861"/>
            <a:ext cx="360000" cy="369332"/>
            <a:chOff x="542283" y="6055297"/>
            <a:chExt cx="360000" cy="369332"/>
          </a:xfrm>
        </p:grpSpPr>
        <p:sp>
          <p:nvSpPr>
            <p:cNvPr id="8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Ž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3347102" y="3454743"/>
            <a:ext cx="360000" cy="369332"/>
            <a:chOff x="542283" y="6055297"/>
            <a:chExt cx="360000" cy="369332"/>
          </a:xfrm>
        </p:grpSpPr>
        <p:sp>
          <p:nvSpPr>
            <p:cNvPr id="8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H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4892939" y="3824075"/>
            <a:ext cx="360000" cy="369332"/>
            <a:chOff x="542283" y="6055297"/>
            <a:chExt cx="360000" cy="369332"/>
          </a:xfrm>
        </p:grpSpPr>
        <p:sp>
          <p:nvSpPr>
            <p:cNvPr id="9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</a:rPr>
                <a:t>N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6" name="Obdélník 115"/>
          <p:cNvSpPr/>
          <p:nvPr/>
        </p:nvSpPr>
        <p:spPr>
          <a:xfrm>
            <a:off x="2565072" y="100854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7" name="Obdélník 116"/>
          <p:cNvSpPr/>
          <p:nvPr/>
        </p:nvSpPr>
        <p:spPr>
          <a:xfrm>
            <a:off x="5098952" y="100854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8" name="Obdélník 117"/>
          <p:cNvSpPr/>
          <p:nvPr/>
        </p:nvSpPr>
        <p:spPr>
          <a:xfrm>
            <a:off x="3026335" y="100854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19" name="Obdélník 118"/>
          <p:cNvSpPr/>
          <p:nvPr/>
        </p:nvSpPr>
        <p:spPr>
          <a:xfrm>
            <a:off x="3490161" y="100854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0" name="Obdélník 119"/>
          <p:cNvSpPr/>
          <p:nvPr/>
        </p:nvSpPr>
        <p:spPr>
          <a:xfrm>
            <a:off x="3924482" y="1015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1" name="Obdélník 120"/>
          <p:cNvSpPr/>
          <p:nvPr/>
        </p:nvSpPr>
        <p:spPr>
          <a:xfrm>
            <a:off x="4663583" y="100854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2" name="Obdélník 121"/>
          <p:cNvSpPr/>
          <p:nvPr/>
        </p:nvSpPr>
        <p:spPr>
          <a:xfrm>
            <a:off x="2620930" y="187264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7" name="Obdélník 126"/>
          <p:cNvSpPr/>
          <p:nvPr/>
        </p:nvSpPr>
        <p:spPr>
          <a:xfrm>
            <a:off x="6031982" y="100854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8" name="Obdélník 127"/>
          <p:cNvSpPr/>
          <p:nvPr/>
        </p:nvSpPr>
        <p:spPr>
          <a:xfrm>
            <a:off x="5578845" y="100854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9" name="Obdélník 128"/>
          <p:cNvSpPr/>
          <p:nvPr/>
        </p:nvSpPr>
        <p:spPr>
          <a:xfrm>
            <a:off x="6464154" y="187264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0" name="Obdélník 129"/>
          <p:cNvSpPr/>
          <p:nvPr/>
        </p:nvSpPr>
        <p:spPr>
          <a:xfrm>
            <a:off x="6020638" y="187264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1" name="Obdélník 130"/>
          <p:cNvSpPr/>
          <p:nvPr/>
        </p:nvSpPr>
        <p:spPr>
          <a:xfrm>
            <a:off x="5571237" y="187264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2" name="Obdélník 131"/>
          <p:cNvSpPr/>
          <p:nvPr/>
        </p:nvSpPr>
        <p:spPr>
          <a:xfrm>
            <a:off x="4430927" y="187264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3" name="Obdélník 132"/>
          <p:cNvSpPr/>
          <p:nvPr/>
        </p:nvSpPr>
        <p:spPr>
          <a:xfrm>
            <a:off x="5120468" y="187264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4" name="Obdélník 133"/>
          <p:cNvSpPr/>
          <p:nvPr/>
        </p:nvSpPr>
        <p:spPr>
          <a:xfrm>
            <a:off x="3980341" y="187264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5" name="Obdélník 134"/>
          <p:cNvSpPr/>
          <p:nvPr/>
        </p:nvSpPr>
        <p:spPr>
          <a:xfrm>
            <a:off x="3527204" y="187264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36" name="Obdélník 135"/>
          <p:cNvSpPr/>
          <p:nvPr/>
        </p:nvSpPr>
        <p:spPr>
          <a:xfrm>
            <a:off x="3074067" y="1872644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68" name="Čtyřiadvaceticípá hvězda 167"/>
          <p:cNvSpPr/>
          <p:nvPr/>
        </p:nvSpPr>
        <p:spPr>
          <a:xfrm>
            <a:off x="6822278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69" name="Čtyřiadvaceticípá hvězda 168"/>
          <p:cNvSpPr/>
          <p:nvPr/>
        </p:nvSpPr>
        <p:spPr>
          <a:xfrm>
            <a:off x="608309" y="4864372"/>
            <a:ext cx="1833999" cy="1656184"/>
          </a:xfrm>
          <a:prstGeom prst="star24">
            <a:avLst>
              <a:gd name="adj" fmla="val 25423"/>
            </a:avLst>
          </a:prstGeom>
          <a:solidFill>
            <a:srgbClr val="FF0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70" name="Ovál 169"/>
          <p:cNvSpPr/>
          <p:nvPr/>
        </p:nvSpPr>
        <p:spPr>
          <a:xfrm>
            <a:off x="7384653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1" name="Ovál 170"/>
          <p:cNvSpPr/>
          <p:nvPr/>
        </p:nvSpPr>
        <p:spPr>
          <a:xfrm>
            <a:off x="1214978" y="5368428"/>
            <a:ext cx="676284" cy="64807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2" name="Zaoblený obdélník 171"/>
          <p:cNvSpPr/>
          <p:nvPr/>
        </p:nvSpPr>
        <p:spPr>
          <a:xfrm>
            <a:off x="2830519" y="5157192"/>
            <a:ext cx="3902355" cy="1440160"/>
          </a:xfrm>
          <a:prstGeom prst="round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Nové koště dobře mete.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3" name="Šipka doprava 172"/>
          <p:cNvSpPr/>
          <p:nvPr/>
        </p:nvSpPr>
        <p:spPr>
          <a:xfrm>
            <a:off x="4067898" y="4365104"/>
            <a:ext cx="1346881" cy="648072"/>
          </a:xfrm>
          <a:prstGeom prst="rightArrow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1" name="Skupina 180"/>
          <p:cNvGrpSpPr/>
          <p:nvPr/>
        </p:nvGrpSpPr>
        <p:grpSpPr>
          <a:xfrm>
            <a:off x="7036602" y="3801132"/>
            <a:ext cx="360000" cy="369332"/>
            <a:chOff x="542283" y="6055297"/>
            <a:chExt cx="360000" cy="369332"/>
          </a:xfrm>
        </p:grpSpPr>
        <p:sp>
          <p:nvSpPr>
            <p:cNvPr id="22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u="sng">
                <a:solidFill>
                  <a:srgbClr val="0000FF"/>
                </a:solidFill>
              </a:endParaRPr>
            </a:p>
          </p:txBody>
        </p:sp>
        <p:sp>
          <p:nvSpPr>
            <p:cNvPr id="224" name="TextovéPole 22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u="sng" dirty="0" smtClean="0">
                  <a:solidFill>
                    <a:srgbClr val="0000FF"/>
                  </a:solidFill>
                  <a:latin typeface="Arial" pitchFamily="34" charset="0"/>
                  <a:cs typeface="Arial" pitchFamily="34" charset="0"/>
                  <a:hlinkClick r:id="" action="ppaction://hlinkshowjump?jump=lastslide"/>
                </a:rPr>
                <a:t>Y</a:t>
              </a:r>
              <a:endParaRPr lang="cs-CZ" b="1" u="sng" dirty="0">
                <a:solidFill>
                  <a:srgbClr val="0000FF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23" name="Obdélník 122"/>
          <p:cNvSpPr/>
          <p:nvPr/>
        </p:nvSpPr>
        <p:spPr>
          <a:xfrm>
            <a:off x="6499476" y="1015768"/>
            <a:ext cx="45313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124" name="Obdélník 123"/>
          <p:cNvSpPr/>
          <p:nvPr/>
        </p:nvSpPr>
        <p:spPr>
          <a:xfrm>
            <a:off x="2573198" y="101576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25" name="Obdélník 124"/>
          <p:cNvSpPr/>
          <p:nvPr/>
        </p:nvSpPr>
        <p:spPr>
          <a:xfrm>
            <a:off x="5107078" y="101576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26" name="Obdélník 125"/>
          <p:cNvSpPr/>
          <p:nvPr/>
        </p:nvSpPr>
        <p:spPr>
          <a:xfrm>
            <a:off x="3034461" y="101576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37" name="Obdélník 136"/>
          <p:cNvSpPr/>
          <p:nvPr/>
        </p:nvSpPr>
        <p:spPr>
          <a:xfrm>
            <a:off x="3498287" y="101576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138" name="Obdélník 137"/>
          <p:cNvSpPr/>
          <p:nvPr/>
        </p:nvSpPr>
        <p:spPr>
          <a:xfrm>
            <a:off x="3932608" y="102298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É</a:t>
            </a:r>
            <a:endParaRPr lang="cs-CZ" sz="2400" b="1" dirty="0"/>
          </a:p>
        </p:txBody>
      </p:sp>
      <p:sp>
        <p:nvSpPr>
          <p:cNvPr id="142" name="Obdélník 141"/>
          <p:cNvSpPr/>
          <p:nvPr/>
        </p:nvSpPr>
        <p:spPr>
          <a:xfrm>
            <a:off x="4671709" y="101576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43" name="Obdélník 142"/>
          <p:cNvSpPr/>
          <p:nvPr/>
        </p:nvSpPr>
        <p:spPr>
          <a:xfrm>
            <a:off x="2629056" y="1879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44" name="Obdélník 143"/>
          <p:cNvSpPr/>
          <p:nvPr/>
        </p:nvSpPr>
        <p:spPr>
          <a:xfrm>
            <a:off x="6040108" y="101576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145" name="Obdélník 144"/>
          <p:cNvSpPr/>
          <p:nvPr/>
        </p:nvSpPr>
        <p:spPr>
          <a:xfrm>
            <a:off x="5586971" y="101576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146" name="Obdélník 145"/>
          <p:cNvSpPr/>
          <p:nvPr/>
        </p:nvSpPr>
        <p:spPr>
          <a:xfrm>
            <a:off x="6472280" y="1879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47" name="Obdélník 146"/>
          <p:cNvSpPr/>
          <p:nvPr/>
        </p:nvSpPr>
        <p:spPr>
          <a:xfrm>
            <a:off x="6028764" y="1879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148" name="Obdélník 147"/>
          <p:cNvSpPr/>
          <p:nvPr/>
        </p:nvSpPr>
        <p:spPr>
          <a:xfrm>
            <a:off x="5579363" y="1879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49" name="Obdélník 148"/>
          <p:cNvSpPr/>
          <p:nvPr/>
        </p:nvSpPr>
        <p:spPr>
          <a:xfrm>
            <a:off x="4439053" y="1879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50" name="Obdélník 149"/>
          <p:cNvSpPr/>
          <p:nvPr/>
        </p:nvSpPr>
        <p:spPr>
          <a:xfrm>
            <a:off x="5128594" y="1879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151" name="Obdélník 150"/>
          <p:cNvSpPr/>
          <p:nvPr/>
        </p:nvSpPr>
        <p:spPr>
          <a:xfrm>
            <a:off x="3988467" y="1879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152" name="Obdélník 151"/>
          <p:cNvSpPr/>
          <p:nvPr/>
        </p:nvSpPr>
        <p:spPr>
          <a:xfrm>
            <a:off x="3535330" y="1879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153" name="Obdélník 152"/>
          <p:cNvSpPr/>
          <p:nvPr/>
        </p:nvSpPr>
        <p:spPr>
          <a:xfrm>
            <a:off x="3082193" y="1879864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54" name="Obdélník 153"/>
          <p:cNvSpPr/>
          <p:nvPr/>
        </p:nvSpPr>
        <p:spPr>
          <a:xfrm>
            <a:off x="6507602" y="1022988"/>
            <a:ext cx="45313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Ě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62802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170" grpId="0" animBg="1"/>
      <p:bldP spid="171" grpId="0" animBg="1"/>
      <p:bldP spid="172" grpId="0" animBg="1"/>
      <p:bldP spid="172" grpId="1" animBg="1"/>
      <p:bldP spid="173" grpId="0" animBg="1"/>
      <p:bldP spid="173" grpId="1" animBg="1"/>
      <p:bldP spid="124" grpId="0" animBg="1"/>
      <p:bldP spid="125" grpId="0" animBg="1"/>
      <p:bldP spid="126" grpId="0" animBg="1"/>
      <p:bldP spid="137" grpId="0" animBg="1"/>
      <p:bldP spid="138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919" l="0" r="100000">
                        <a14:foregroundMark x1="34896" y1="39459" x2="34896" y2="39459"/>
                        <a14:foregroundMark x1="34896" y1="39459" x2="34896" y2="39459"/>
                        <a14:foregroundMark x1="34896" y1="46486" x2="34896" y2="46486"/>
                        <a14:foregroundMark x1="38542" y1="46486" x2="38542" y2="46486"/>
                        <a14:foregroundMark x1="71875" y1="51351" x2="71875" y2="51351"/>
                        <a14:foregroundMark x1="71875" y1="50811" x2="71875" y2="50811"/>
                        <a14:foregroundMark x1="2604" y1="13514" x2="2604" y2="13514"/>
                        <a14:foregroundMark x1="11979" y1="15676" x2="11979" y2="15676"/>
                        <a14:foregroundMark x1="6250" y1="20000" x2="6250" y2="20000"/>
                        <a14:foregroundMark x1="90104" y1="6486" x2="90104" y2="6486"/>
                        <a14:foregroundMark x1="86458" y1="10811" x2="86458" y2="10811"/>
                        <a14:foregroundMark x1="71354" y1="49189" x2="71354" y2="49189"/>
                        <a14:foregroundMark x1="68229" y1="51892" x2="68229" y2="518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3356992"/>
            <a:ext cx="2930624" cy="2823778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1475656" y="764704"/>
            <a:ext cx="6768752" cy="2808312"/>
          </a:xfrm>
          <a:prstGeom prst="rightArrow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Takové písmeno tam není.</a:t>
            </a:r>
          </a:p>
          <a:p>
            <a:pPr algn="ctr"/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 Hraje druhé družstvo.</a:t>
            </a:r>
          </a:p>
          <a:p>
            <a:pPr algn="ctr"/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Klikni na tlačítko.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Ovál 6">
            <a:hlinkClick r:id="" action="ppaction://hlinkshowjump?jump=lastslideviewed"/>
          </p:cNvPr>
          <p:cNvSpPr/>
          <p:nvPr/>
        </p:nvSpPr>
        <p:spPr>
          <a:xfrm>
            <a:off x="6804248" y="1700808"/>
            <a:ext cx="1080120" cy="864096"/>
          </a:xfrm>
          <a:prstGeom prst="ellipse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 prst="slope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908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656</TotalTime>
  <Words>689</Words>
  <Application>Microsoft Office PowerPoint</Application>
  <PresentationFormat>Předvádění na obrazovce (4:3)</PresentationFormat>
  <Paragraphs>462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Použité zdroje: Všechny obrázky čerpány z http://office.microsoft.com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80</cp:revision>
  <dcterms:created xsi:type="dcterms:W3CDTF">2012-11-26T19:09:11Z</dcterms:created>
  <dcterms:modified xsi:type="dcterms:W3CDTF">2013-04-02T20:01:27Z</dcterms:modified>
</cp:coreProperties>
</file>