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4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B381D-3142-4B4D-AA2B-9DDFF4FF1E6D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659D5-B91D-46D9-8FAC-AF677D1997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75656" y="1988840"/>
          <a:ext cx="640871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4536504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okres Náchod                                     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Autor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Šárka </a:t>
                      </a:r>
                      <a:r>
                        <a:rPr lang="cs-CZ" dirty="0" err="1" smtClean="0"/>
                        <a:t>Matějová</a:t>
                      </a:r>
                      <a:endParaRPr lang="cs-CZ" dirty="0" smtClean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srpen 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VY_52_INOVACE_32_VČ kraj,města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listy slouží k prověření získaných znalostí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pro žáky 4</a:t>
            </a:r>
            <a:r>
              <a:rPr lang="cs-CZ" sz="2400" dirty="0" smtClean="0"/>
              <a:t>.-5. </a:t>
            </a:r>
            <a:r>
              <a:rPr lang="cs-CZ" sz="2400" dirty="0" smtClean="0"/>
              <a:t>ročníku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orientace – práce </a:t>
            </a:r>
            <a:r>
              <a:rPr lang="cs-CZ" sz="2400" dirty="0" smtClean="0"/>
              <a:t>s mapou</a:t>
            </a:r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Font typeface="Wingdings" pitchFamily="2" charset="2"/>
              <a:buChar char="q"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Citace: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Kliparty volně dostupné Office Online</a:t>
            </a:r>
            <a:endParaRPr lang="cs-CZ" sz="2400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a ukaž na mapě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Jaká jsou největší města východočeského kraje?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</a:t>
            </a:r>
            <a:r>
              <a:rPr lang="cs-CZ" dirty="0" smtClean="0"/>
              <a:t>Jaké řeky protékají uvedenými městy?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</a:t>
            </a:r>
            <a:r>
              <a:rPr lang="cs-CZ" dirty="0" smtClean="0"/>
              <a:t>Ve kterém VČ městě je ZOO?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</a:t>
            </a:r>
            <a:r>
              <a:rPr lang="cs-CZ" dirty="0" smtClean="0"/>
              <a:t>Ve kterém městě je důležitý hraniční přechod do Polska? </a:t>
            </a:r>
            <a:endParaRPr lang="cs-CZ" dirty="0"/>
          </a:p>
        </p:txBody>
      </p:sp>
      <p:pic>
        <p:nvPicPr>
          <p:cNvPr id="1026" name="Picture 2" descr="C:\Users\Matějovi\AppData\Local\Microsoft\Windows\Temporary Internet Files\Content.IE5\ZT01KLUE\MC90032648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2636912"/>
            <a:ext cx="1578254" cy="1833372"/>
          </a:xfrm>
          <a:prstGeom prst="rect">
            <a:avLst/>
          </a:prstGeom>
          <a:noFill/>
        </p:spPr>
      </p:pic>
      <p:pic>
        <p:nvPicPr>
          <p:cNvPr id="1027" name="Picture 3" descr="C:\Users\Matějovi\AppData\Local\Microsoft\Windows\Temporary Internet Files\Content.IE5\QF3YMGWR\MC90012921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157192"/>
            <a:ext cx="1126029" cy="9183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a ukaž na mapě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Města T ….. a J …… jsou vstupem do Českého ráje.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</a:t>
            </a:r>
            <a:r>
              <a:rPr lang="cs-CZ" dirty="0" smtClean="0"/>
              <a:t>Město s významnou železniční křižovatkou.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Rodiště B. Smetany.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Město kde studoval </a:t>
            </a:r>
            <a:r>
              <a:rPr lang="cs-CZ" dirty="0" err="1" smtClean="0"/>
              <a:t>A</a:t>
            </a:r>
            <a:r>
              <a:rPr lang="cs-CZ" dirty="0" smtClean="0"/>
              <a:t>.Jirásek.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  <p:pic>
        <p:nvPicPr>
          <p:cNvPr id="2050" name="Picture 2" descr="C:\Users\Matějovi\AppData\Local\Microsoft\Windows\Temporary Internet Files\Content.IE5\QF3YMGWR\MM90028354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3645024"/>
            <a:ext cx="1284339" cy="1152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domácí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vyhledej kdo byl </a:t>
            </a:r>
            <a:r>
              <a:rPr lang="cs-CZ" smtClean="0"/>
              <a:t>Jan Kašpar?</a:t>
            </a:r>
            <a:endParaRPr lang="cs-CZ" dirty="0" smtClean="0"/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Z kterého města se uskutečnil jeho pokus?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962</TotalTime>
  <Words>148</Words>
  <Application>Microsoft Office PowerPoint</Application>
  <PresentationFormat>Předvádění na obrazovce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Anotace:</vt:lpstr>
      <vt:lpstr>doplň a ukaž na mapě</vt:lpstr>
      <vt:lpstr>doplň a ukaž na mapě</vt:lpstr>
      <vt:lpstr>domácí úkol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Matějovi</dc:creator>
  <cp:lastModifiedBy>Matějovi</cp:lastModifiedBy>
  <cp:revision>88</cp:revision>
  <dcterms:created xsi:type="dcterms:W3CDTF">2013-02-19T13:40:14Z</dcterms:created>
  <dcterms:modified xsi:type="dcterms:W3CDTF">2013-04-02T20:26:16Z</dcterms:modified>
</cp:coreProperties>
</file>