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4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B381D-3142-4B4D-AA2B-9DDFF4FF1E6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únor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VY_52_INOVACE_34_VČ kraj, památky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doplnění a zpestření výuky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</a:t>
            </a:r>
            <a:r>
              <a:rPr lang="cs-CZ" sz="2400" dirty="0" smtClean="0"/>
              <a:t>.-5. </a:t>
            </a:r>
            <a:r>
              <a:rPr lang="cs-CZ" sz="2400" dirty="0" smtClean="0"/>
              <a:t>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orientace, práce s mapou VČ kraje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Citace:</a:t>
            </a:r>
          </a:p>
          <a:p>
            <a:pPr>
              <a:buNone/>
            </a:pPr>
            <a:r>
              <a:rPr lang="cs-CZ" sz="2400" dirty="0" smtClean="0"/>
              <a:t>Kliparty volně dostupné office Online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Doplň, ukaž na mapě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Jak se jmenuje oblast, ve které se nachází, unikátní barokní kostely?</a:t>
            </a:r>
          </a:p>
          <a:p>
            <a:pPr>
              <a:buNone/>
            </a:pPr>
            <a:r>
              <a:rPr lang="cs-CZ" dirty="0" smtClean="0"/>
              <a:t>CHKO </a:t>
            </a:r>
            <a:r>
              <a:rPr lang="cs-CZ" dirty="0" err="1" smtClean="0"/>
              <a:t>Broumovsko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/>
              <a:t>Město, ve kterém je benediktinský klášter?</a:t>
            </a:r>
          </a:p>
          <a:p>
            <a:pPr>
              <a:buNone/>
            </a:pPr>
            <a:r>
              <a:rPr lang="cs-CZ" dirty="0" smtClean="0"/>
              <a:t>Broumov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/>
              <a:t>Mezi městy Broumov a Police nad Metují leží</a:t>
            </a:r>
          </a:p>
          <a:p>
            <a:pPr>
              <a:buNone/>
            </a:pPr>
            <a:r>
              <a:rPr lang="cs-CZ" dirty="0" smtClean="0"/>
              <a:t>skalnatý břeh.</a:t>
            </a:r>
          </a:p>
          <a:p>
            <a:pPr>
              <a:buNone/>
            </a:pPr>
            <a:r>
              <a:rPr lang="cs-CZ" dirty="0" smtClean="0"/>
              <a:t>NPR Broumovské stěny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2" name="Picture 4" descr="C:\Users\Matějovi\AppData\Local\Microsoft\Windows\Temporary Internet Files\Content.IE5\QF3YMGWR\MP9003994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1340768"/>
            <a:ext cx="1361352" cy="2041032"/>
          </a:xfrm>
          <a:prstGeom prst="rect">
            <a:avLst/>
          </a:prstGeom>
          <a:noFill/>
        </p:spPr>
      </p:pic>
      <p:pic>
        <p:nvPicPr>
          <p:cNvPr id="2053" name="Picture 5" descr="C:\Users\Matějovi\AppData\Local\Microsoft\Windows\Temporary Internet Files\Content.IE5\ZT01KLUE\MP9001637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5229200"/>
            <a:ext cx="1763461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/>
              <a:t>V Náchodě na „kulatém vršku“ se nachází?</a:t>
            </a:r>
          </a:p>
          <a:p>
            <a:pPr>
              <a:buNone/>
            </a:pPr>
            <a:r>
              <a:rPr lang="cs-CZ" dirty="0" smtClean="0"/>
              <a:t>Náchodský zámek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/>
              <a:t>Viktorčin splav a Staré bělidlo můžete</a:t>
            </a:r>
          </a:p>
          <a:p>
            <a:pPr>
              <a:buNone/>
            </a:pPr>
            <a:r>
              <a:rPr lang="cs-CZ" dirty="0" smtClean="0"/>
              <a:t>navštívit?</a:t>
            </a:r>
          </a:p>
          <a:p>
            <a:pPr>
              <a:buNone/>
            </a:pPr>
            <a:r>
              <a:rPr lang="cs-CZ" dirty="0" smtClean="0"/>
              <a:t>V Babiččině údolí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/>
              <a:t>Největší skalní město (ve střední Evropě)</a:t>
            </a:r>
          </a:p>
          <a:p>
            <a:pPr>
              <a:buNone/>
            </a:pPr>
            <a:r>
              <a:rPr lang="cs-CZ" dirty="0" smtClean="0"/>
              <a:t>NPR Adršpašsko-teplické skály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 descr="C:\Users\Matějovi\AppData\Local\Microsoft\Windows\Temporary Internet Files\Content.IE5\QF3YMGWR\MC900413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89761" y="2852936"/>
            <a:ext cx="1791604" cy="18565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V Českém ráji leží zřícenina hradu?</a:t>
            </a:r>
          </a:p>
          <a:p>
            <a:pPr>
              <a:buNone/>
            </a:pPr>
            <a:r>
              <a:rPr lang="cs-CZ" dirty="0" smtClean="0"/>
              <a:t>Trosky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 Hradci Králové je místo ze kterého je nádherný výhled do okolí?</a:t>
            </a:r>
          </a:p>
          <a:p>
            <a:pPr>
              <a:buNone/>
            </a:pPr>
            <a:r>
              <a:rPr lang="cs-CZ" dirty="0" smtClean="0"/>
              <a:t>Bílá věž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/>
              <a:t>V </a:t>
            </a:r>
            <a:r>
              <a:rPr lang="cs-CZ" dirty="0" err="1" smtClean="0"/>
              <a:t>Dobrošově</a:t>
            </a:r>
            <a:r>
              <a:rPr lang="cs-CZ" dirty="0" smtClean="0"/>
              <a:t> je známá?</a:t>
            </a:r>
          </a:p>
          <a:p>
            <a:pPr>
              <a:buNone/>
            </a:pPr>
            <a:r>
              <a:rPr lang="cs-CZ" dirty="0" smtClean="0"/>
              <a:t>Vojenská pevnost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5" name="Picture 3" descr="C:\Users\Matějovi\AppData\Local\Microsoft\Windows\Temporary Internet Files\Content.IE5\QF3YMGWR\MC9002869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62527" y="404664"/>
            <a:ext cx="2281473" cy="2242242"/>
          </a:xfrm>
          <a:prstGeom prst="rect">
            <a:avLst/>
          </a:prstGeom>
          <a:noFill/>
        </p:spPr>
      </p:pic>
      <p:pic>
        <p:nvPicPr>
          <p:cNvPr id="3076" name="Picture 4" descr="C:\Users\Matějovi\AppData\Local\Microsoft\Windows\Temporary Internet Files\Content.IE5\NQS63BXI\MC9002327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437112"/>
            <a:ext cx="1833327" cy="1855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799</TotalTime>
  <Words>177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Anotace:</vt:lpstr>
      <vt:lpstr>Doplň, ukaž na mapě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72</cp:revision>
  <dcterms:created xsi:type="dcterms:W3CDTF">2013-02-19T13:40:14Z</dcterms:created>
  <dcterms:modified xsi:type="dcterms:W3CDTF">2013-04-02T21:16:30Z</dcterms:modified>
</cp:coreProperties>
</file>