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8" r:id="rId3"/>
    <p:sldId id="274" r:id="rId4"/>
    <p:sldId id="258" r:id="rId5"/>
    <p:sldId id="259" r:id="rId6"/>
    <p:sldId id="261" r:id="rId7"/>
    <p:sldId id="273" r:id="rId8"/>
    <p:sldId id="264" r:id="rId9"/>
    <p:sldId id="270" r:id="rId10"/>
    <p:sldId id="265" r:id="rId11"/>
    <p:sldId id="27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21" autoAdjust="0"/>
    <p:restoredTop sz="94660"/>
  </p:normalViewPr>
  <p:slideViewPr>
    <p:cSldViewPr>
      <p:cViewPr>
        <p:scale>
          <a:sx n="70" d="100"/>
          <a:sy n="70" d="100"/>
        </p:scale>
        <p:origin x="-5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emone_nemorosa_001.JPG" TargetMode="External"/><Relationship Id="rId2" Type="http://schemas.openxmlformats.org/officeDocument/2006/relationships/hyperlink" Target="http://www.garten.cz/foto/cz/334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rocus_vernus_bgiu.jpg" TargetMode="External"/><Relationship Id="rId5" Type="http://schemas.openxmlformats.org/officeDocument/2006/relationships/hyperlink" Target="http://cs.wikipedia.org/wiki/Soubor:Viola_odorata_001.JPG" TargetMode="External"/><Relationship Id="rId4" Type="http://schemas.openxmlformats.org/officeDocument/2006/relationships/hyperlink" Target="http://sk2.goo.cz/fotogalerie/fotografie/rostliny/bylinky/podbel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290"/>
            <a:ext cx="8007746" cy="1523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1375538"/>
              </p:ext>
            </p:extLst>
          </p:nvPr>
        </p:nvGraphicFramePr>
        <p:xfrm>
          <a:off x="500033" y="1928802"/>
          <a:ext cx="8143933" cy="4664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71702"/>
                <a:gridCol w="6072231"/>
              </a:tblGrid>
              <a:tr h="450314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ZŠ Bor, okres Tachov, příspěvková organizace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 Pražáková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2. 4. 2013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VY_32_INOVACE_4B_PRV1_05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První jarní rostliny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CZ.1.07/1.4.00/21.3534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První jarní rostliny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Jarní rostliny (sněženka, bledule, sasanka, petrklíč, fialka, podběl,  krokus, narcis) , 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poznávání, 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třída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vybraných druhů rostlin kvetoucích na jaře. Prezentace  má sloužit jako obrazový materiál při prvouce v první třídě ZŠ.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26064"/>
          </a:xfrm>
        </p:spPr>
        <p:txBody>
          <a:bodyPr>
            <a:normAutofit/>
          </a:bodyPr>
          <a:lstStyle/>
          <a:p>
            <a:r>
              <a:rPr lang="cs-CZ" sz="8800" dirty="0" smtClean="0">
                <a:latin typeface="Gabriola" pitchFamily="82" charset="0"/>
              </a:rPr>
              <a:t>První   jarní  </a:t>
            </a:r>
            <a:br>
              <a:rPr lang="cs-CZ" sz="8800" dirty="0" smtClean="0">
                <a:latin typeface="Gabriola" pitchFamily="82" charset="0"/>
              </a:rPr>
            </a:br>
            <a:r>
              <a:rPr lang="cs-CZ" sz="8800" dirty="0" smtClean="0">
                <a:latin typeface="Gabriola" pitchFamily="82" charset="0"/>
              </a:rPr>
              <a:t> rostliny</a:t>
            </a:r>
            <a:br>
              <a:rPr lang="cs-CZ" sz="8800" dirty="0" smtClean="0">
                <a:latin typeface="Gabriola" pitchFamily="82" charset="0"/>
              </a:rPr>
            </a:br>
            <a:endParaRPr lang="cs-CZ" sz="8800" dirty="0">
              <a:latin typeface="Gabriola" pitchFamily="82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 descr="Sn&amp;ecaron;&amp;zcaron;enk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38406" y="2071678"/>
            <a:ext cx="6381792" cy="4786346"/>
          </a:xfrm>
          <a:prstGeom prst="rect">
            <a:avLst/>
          </a:prstGeom>
          <a:noFill/>
        </p:spPr>
      </p:pic>
      <p:pic>
        <p:nvPicPr>
          <p:cNvPr id="9220" name="Picture 4" descr="http://upload.wikimedia.org/wikipedia/commons/6/6d/Galanthus_nivalis_close-up_a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143380" cy="414338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Jitka\Desktop\GreenWalnu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786378" y="-4286303"/>
            <a:ext cx="3429024" cy="2571768"/>
          </a:xfrm>
          <a:prstGeom prst="rect">
            <a:avLst/>
          </a:prstGeom>
          <a:noFill/>
        </p:spPr>
      </p:pic>
      <p:pic>
        <p:nvPicPr>
          <p:cNvPr id="8196" name="Picture 4" descr="Bledule jarní (Leucojum vernum)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59" y="2571720"/>
            <a:ext cx="5715041" cy="4286280"/>
          </a:xfrm>
          <a:prstGeom prst="rect">
            <a:avLst/>
          </a:prstGeom>
          <a:noFill/>
        </p:spPr>
      </p:pic>
      <p:pic>
        <p:nvPicPr>
          <p:cNvPr id="8198" name="Picture 6" descr="Leucojum vernum - bledule jarn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32" y="-24"/>
            <a:ext cx="4853675" cy="364808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sk2.goo.cz/obrazky/fotogalerie/rostliny/bylinky/podbel/20030327-007%28P3276661%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46" y="71444"/>
            <a:ext cx="5715000" cy="4286250"/>
          </a:xfrm>
          <a:prstGeom prst="rect">
            <a:avLst/>
          </a:prstGeom>
          <a:noFill/>
        </p:spPr>
      </p:pic>
      <p:pic>
        <p:nvPicPr>
          <p:cNvPr id="10244" name="Picture 4" descr="http://sk2.goo.cz/obrazky/fotogalerie/rostliny/bylinky/podbel/20030327-016%28P3276670%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211386"/>
            <a:ext cx="3929058" cy="464661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petrkli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71414"/>
            <a:ext cx="6143668" cy="671195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Anemone nemorosa 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049" y="433401"/>
            <a:ext cx="8909107" cy="592455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daz2-cz.fix-i.net/version1363855764/images/design/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4100" name="Picture 4" descr="http://daz2-cz.fix-i.net/version1363855764/images/design/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4102" name="Picture 6" descr="http://daz2-cz.fix-i.net/version1363855764/images/design/bla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4106" name="Picture 10" descr="Soubor:Narcis&amp;abreve; (Narcissus poeticus) în Poiana Narciselor, județul Brașo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8686" y="285728"/>
            <a:ext cx="5224569" cy="3500462"/>
          </a:xfrm>
          <a:prstGeom prst="rect">
            <a:avLst/>
          </a:prstGeom>
          <a:noFill/>
        </p:spPr>
      </p:pic>
      <p:pic>
        <p:nvPicPr>
          <p:cNvPr id="4104" name="Picture 8" descr="Soubor:Narcissus pseudonarcissus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214289"/>
            <a:ext cx="4857784" cy="647704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AutoShape 4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0" name="AutoShape 8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6" name="Picture 2" descr="Soubor:Viola odorata 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689" y="142852"/>
            <a:ext cx="8763029" cy="657227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rocus vernus bgi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6" y="1304941"/>
            <a:ext cx="5048250" cy="4552951"/>
          </a:xfrm>
          <a:prstGeom prst="rect">
            <a:avLst/>
          </a:prstGeom>
          <a:noFill/>
        </p:spPr>
      </p:pic>
      <p:pic>
        <p:nvPicPr>
          <p:cNvPr id="2052" name="Picture 4" descr="Soubor:Crocus verns albiflor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47049" y="785794"/>
            <a:ext cx="4125545" cy="550072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zdroje: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643998" cy="578647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KARWATH AKA </a:t>
            </a:r>
            <a:r>
              <a:rPr lang="cs-CZ" sz="1200" dirty="0" err="1" smtClean="0"/>
              <a:t>AKA</a:t>
            </a:r>
            <a:r>
              <a:rPr lang="cs-CZ" sz="1200" dirty="0" smtClean="0"/>
              <a:t>, André.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2.4.2013]. Dostupný na WWW: http://upload.wikimedia.org/wikipedia/commons/6/6d/Galanthus_nivalis_close-up_aka.jpg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smtClean="0"/>
              <a:t>2zskolin</a:t>
            </a:r>
            <a:r>
              <a:rPr lang="cs-CZ" sz="1200" dirty="0" smtClean="0"/>
              <a:t> [online]. [cit. 2.4.2013]. Dostupný na WWW: http://www.2zskolin.cz/kytky/10/10.html#</a:t>
            </a:r>
            <a:r>
              <a:rPr lang="cs-CZ" sz="1200" dirty="0" err="1" smtClean="0"/>
              <a:t>Snezenka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GARTEN. </a:t>
            </a:r>
            <a:r>
              <a:rPr lang="cs-CZ" sz="1200" i="1" dirty="0" err="1" smtClean="0"/>
              <a:t>Garten</a:t>
            </a:r>
            <a:r>
              <a:rPr lang="cs-CZ" sz="1200" dirty="0" smtClean="0"/>
              <a:t> [online]. [cit. 2.4.2013]. Dostupný na WWW: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garten.cz</a:t>
            </a:r>
            <a:r>
              <a:rPr lang="cs-CZ" sz="1200" dirty="0" smtClean="0">
                <a:hlinkClick r:id="rId2"/>
              </a:rPr>
              <a:t>/foto/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/33461</a:t>
            </a:r>
            <a:endParaRPr lang="cs-CZ" sz="1200" dirty="0" smtClean="0"/>
          </a:p>
          <a:p>
            <a:r>
              <a:rPr lang="cs-CZ" sz="1200" dirty="0" smtClean="0"/>
              <a:t>VYMAZALOVÁ, Hana. </a:t>
            </a:r>
            <a:r>
              <a:rPr lang="cs-CZ" sz="1200" i="1" dirty="0" err="1" smtClean="0"/>
              <a:t>Garten</a:t>
            </a:r>
            <a:r>
              <a:rPr lang="cs-CZ" sz="1200" dirty="0" smtClean="0"/>
              <a:t> [online]. [cit. 2.4.2013]. Dostupný na WWW: http://www.</a:t>
            </a:r>
            <a:r>
              <a:rPr lang="cs-CZ" sz="1200" dirty="0" err="1" smtClean="0"/>
              <a:t>garten.cz</a:t>
            </a:r>
            <a:r>
              <a:rPr lang="cs-CZ" sz="1200" dirty="0" smtClean="0"/>
              <a:t>/a/</a:t>
            </a:r>
            <a:r>
              <a:rPr lang="cs-CZ" sz="1200" dirty="0" err="1" smtClean="0"/>
              <a:t>cz</a:t>
            </a:r>
            <a:r>
              <a:rPr lang="cs-CZ" sz="1200" dirty="0" smtClean="0"/>
              <a:t>/5209-</a:t>
            </a:r>
            <a:r>
              <a:rPr lang="cs-CZ" sz="1200" dirty="0" err="1" smtClean="0"/>
              <a:t>leucojum</a:t>
            </a:r>
            <a:r>
              <a:rPr lang="cs-CZ" sz="1200" dirty="0" smtClean="0"/>
              <a:t>-</a:t>
            </a:r>
            <a:r>
              <a:rPr lang="cs-CZ" sz="1200" dirty="0" err="1" smtClean="0"/>
              <a:t>vernum</a:t>
            </a:r>
            <a:r>
              <a:rPr lang="cs-CZ" sz="1200" dirty="0" smtClean="0"/>
              <a:t>-bledule-</a:t>
            </a:r>
            <a:r>
              <a:rPr lang="cs-CZ" sz="1200" dirty="0" err="1" smtClean="0"/>
              <a:t>jarni</a:t>
            </a:r>
            <a:r>
              <a:rPr lang="cs-CZ" sz="1200" dirty="0" smtClean="0"/>
              <a:t>/ </a:t>
            </a:r>
          </a:p>
          <a:p>
            <a:r>
              <a:rPr lang="cs-CZ" sz="1200" dirty="0" smtClean="0"/>
              <a:t>LILLY M.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2.4.2013]. Dostupný na WWW: </a:t>
            </a:r>
            <a:r>
              <a:rPr lang="cs-CZ" sz="1200" dirty="0" smtClean="0">
                <a:hlinkClick r:id="rId3"/>
              </a:rPr>
              <a:t>http://cs.wikipedia.org/wiki/Soubor:Anemone_nemorosa_001.JPG</a:t>
            </a:r>
            <a:endParaRPr lang="cs-CZ" sz="1200" dirty="0" smtClean="0"/>
          </a:p>
          <a:p>
            <a:r>
              <a:rPr lang="cs-CZ" sz="1200" dirty="0" smtClean="0"/>
              <a:t>KORBEL II., Stanislav. </a:t>
            </a:r>
            <a:r>
              <a:rPr lang="cs-CZ" sz="1200" i="1" dirty="0" smtClean="0"/>
              <a:t>sk2.goo.cz</a:t>
            </a:r>
            <a:r>
              <a:rPr lang="cs-CZ" sz="1200" dirty="0" smtClean="0"/>
              <a:t> [online]. [cit. 2.4.2013]. Dostupný na WWW: </a:t>
            </a:r>
            <a:r>
              <a:rPr lang="cs-CZ" sz="1200" dirty="0" smtClean="0">
                <a:hlinkClick r:id="rId4"/>
              </a:rPr>
              <a:t>http://sk2.goo.cz/</a:t>
            </a:r>
            <a:r>
              <a:rPr lang="cs-CZ" sz="1200" dirty="0" err="1" smtClean="0">
                <a:hlinkClick r:id="rId4"/>
              </a:rPr>
              <a:t>fotogalerie</a:t>
            </a:r>
            <a:r>
              <a:rPr lang="cs-CZ" sz="1200" dirty="0" smtClean="0">
                <a:hlinkClick r:id="rId4"/>
              </a:rPr>
              <a:t>/fotografie/rostliny/bylinky/</a:t>
            </a:r>
            <a:r>
              <a:rPr lang="cs-CZ" sz="1200" dirty="0" err="1" smtClean="0">
                <a:hlinkClick r:id="rId4"/>
              </a:rPr>
              <a:t>podbel.htm</a:t>
            </a:r>
            <a:endParaRPr lang="cs-CZ" sz="1200" dirty="0" smtClean="0"/>
          </a:p>
          <a:p>
            <a:r>
              <a:rPr lang="cs-CZ" sz="1200" dirty="0" smtClean="0"/>
              <a:t>STÜBER, Kurt.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2.4.2013]. Dostupný na WWW: http://cs.wikipedia.org/wiki/Soubor:Narcissus_pseudonarcissus0.jpg </a:t>
            </a:r>
          </a:p>
          <a:p>
            <a:r>
              <a:rPr lang="cs-CZ" sz="1200" dirty="0" smtClean="0"/>
              <a:t>ZELL, H..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2.4.2013]. Dostupný na WWW: </a:t>
            </a:r>
            <a:r>
              <a:rPr lang="cs-CZ" sz="1200" dirty="0" smtClean="0">
                <a:hlinkClick r:id="rId5"/>
              </a:rPr>
              <a:t>http://cs.wikipedia.org/wiki/Soubor:Viola_odorata_001.JPG</a:t>
            </a:r>
            <a:endParaRPr lang="cs-CZ" sz="1200" dirty="0" smtClean="0"/>
          </a:p>
          <a:p>
            <a:r>
              <a:rPr lang="cs-CZ" sz="1200" dirty="0" smtClean="0"/>
              <a:t>GIUŞCĂ, </a:t>
            </a:r>
            <a:r>
              <a:rPr lang="cs-CZ" sz="1200" dirty="0" err="1" smtClean="0"/>
              <a:t>Bogdan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2.4.2013]. Dostupný na WWW: </a:t>
            </a:r>
            <a:r>
              <a:rPr lang="cs-CZ" sz="1200" dirty="0" smtClean="0">
                <a:hlinkClick r:id="rId6"/>
              </a:rPr>
              <a:t>http://cs.wikipedia.org/wiki/Soubor:Crocus_vernus_bgiu.jpg</a:t>
            </a:r>
            <a:endParaRPr lang="cs-CZ" sz="1200" dirty="0" smtClean="0"/>
          </a:p>
          <a:p>
            <a:r>
              <a:rPr lang="cs-CZ" sz="1200" dirty="0" smtClean="0"/>
              <a:t>HAYNOLD, </a:t>
            </a:r>
            <a:r>
              <a:rPr lang="cs-CZ" sz="1200" dirty="0" err="1" smtClean="0"/>
              <a:t>Bernd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2.4.2013]. Dostupný na WWW: http://cs.wikihttp://cs.wikipedia.org/wiki/Soubor:Crocus_verns_albiflorus.jpgpedia.org/wiki/Soubor:Crocus_vernus_bgiu.jpg </a:t>
            </a:r>
          </a:p>
          <a:p>
            <a:r>
              <a:rPr lang="nl-NL" sz="1200" dirty="0" smtClean="0"/>
              <a:t>AUTOR NEUVEDEN. </a:t>
            </a:r>
            <a:r>
              <a:rPr lang="nl-NL" sz="1200" i="1" dirty="0" smtClean="0"/>
              <a:t>Zena-in</a:t>
            </a:r>
            <a:r>
              <a:rPr lang="nl-NL" sz="1200" dirty="0" smtClean="0"/>
              <a:t> [online]. [cit. 2.4.2013]. Dostupný na WWW: http://zena-in.cz/clanek/magie-rostlin-petrklice-privolavaji-zenam-lasku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1277</TotalTime>
  <Words>317</Words>
  <Application>Microsoft Office PowerPoint</Application>
  <PresentationFormat>Předvádění na obrazovce (4:3)</PresentationFormat>
  <Paragraphs>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První   jarní    rostliny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95</cp:revision>
  <dcterms:created xsi:type="dcterms:W3CDTF">2012-10-29T22:19:39Z</dcterms:created>
  <dcterms:modified xsi:type="dcterms:W3CDTF">2013-04-02T21:19:57Z</dcterms:modified>
</cp:coreProperties>
</file>