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Na_Muld%C4%9B,_Pec_pod_Sn%C4%9B%C5%BEkou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VY_52_INOVACE_35_VČ kraj,krajina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ke zpestření výuky  a  k opakování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orientace, práce s mapou ČR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 Která dvě pohoří se nalézají na území VČ kraje ?</a:t>
            </a:r>
          </a:p>
          <a:p>
            <a:pPr>
              <a:buNone/>
            </a:pPr>
            <a:r>
              <a:rPr lang="cs-CZ" sz="2800" dirty="0" smtClean="0"/>
              <a:t>Krkonoše, Orlické hory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Naše nejvyšší hora se jmenuje …….a leží ……..?</a:t>
            </a:r>
          </a:p>
          <a:p>
            <a:pPr>
              <a:buNone/>
            </a:pPr>
            <a:r>
              <a:rPr lang="cs-CZ" sz="2800" dirty="0" smtClean="0"/>
              <a:t>Sněžka (1602 m), v Krkonoších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</a:t>
            </a:r>
            <a:r>
              <a:rPr lang="cs-CZ" sz="2800" dirty="0" smtClean="0"/>
              <a:t>Nejvyšším vrcholkem Orlických hor je?</a:t>
            </a:r>
          </a:p>
          <a:p>
            <a:pPr>
              <a:buNone/>
            </a:pPr>
            <a:r>
              <a:rPr lang="cs-CZ" sz="2800" dirty="0" smtClean="0"/>
              <a:t>Velká Deštná</a:t>
            </a:r>
          </a:p>
          <a:p>
            <a:pPr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svůj kraj?       </a:t>
            </a:r>
            <a:r>
              <a:rPr lang="cs-CZ" smtClean="0"/>
              <a:t>ukazuj </a:t>
            </a:r>
            <a:r>
              <a:rPr lang="cs-CZ" dirty="0" smtClean="0"/>
              <a:t>na mapě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Největší pískovcové skalní útvary se jmenují?</a:t>
            </a:r>
          </a:p>
          <a:p>
            <a:pPr>
              <a:buNone/>
            </a:pPr>
            <a:r>
              <a:rPr lang="cs-CZ" dirty="0" smtClean="0"/>
              <a:t>Adršpašsko-teplické skály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Nejvyšším vrcholem Javořích hor je ….. nachází se</a:t>
            </a:r>
          </a:p>
          <a:p>
            <a:pPr>
              <a:buNone/>
            </a:pPr>
            <a:r>
              <a:rPr lang="cs-CZ" dirty="0" smtClean="0"/>
              <a:t>tam?</a:t>
            </a:r>
          </a:p>
          <a:p>
            <a:pPr>
              <a:buNone/>
            </a:pPr>
            <a:r>
              <a:rPr lang="cs-CZ" dirty="0" err="1" smtClean="0"/>
              <a:t>Ruprechtický</a:t>
            </a:r>
            <a:r>
              <a:rPr lang="cs-CZ" dirty="0" smtClean="0"/>
              <a:t> Špičák (880 m), rozhledna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Pískovcová stolová hora u Police nad Metují se jmenuje?</a:t>
            </a:r>
          </a:p>
          <a:p>
            <a:pPr>
              <a:buNone/>
            </a:pPr>
            <a:r>
              <a:rPr lang="cs-CZ" dirty="0" err="1" smtClean="0"/>
              <a:t>Ostaš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pohled na Sněžku     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Adršpach</a:t>
            </a:r>
          </a:p>
          <a:p>
            <a:pPr>
              <a:buNone/>
            </a:pPr>
            <a:r>
              <a:rPr lang="cs-CZ" dirty="0" smtClean="0"/>
              <a:t>skály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rozhledna </a:t>
            </a:r>
            <a:r>
              <a:rPr lang="cs-CZ" sz="2800" dirty="0" err="1" smtClean="0"/>
              <a:t>Ruprechtický</a:t>
            </a:r>
            <a:r>
              <a:rPr lang="cs-CZ" sz="2800" dirty="0" smtClean="0"/>
              <a:t> </a:t>
            </a:r>
            <a:r>
              <a:rPr lang="cs-CZ" sz="2800" dirty="0" smtClean="0"/>
              <a:t> Špičák     </a:t>
            </a:r>
            <a:endParaRPr lang="cs-CZ" sz="2700" dirty="0"/>
          </a:p>
        </p:txBody>
      </p:sp>
      <p:pic>
        <p:nvPicPr>
          <p:cNvPr id="1026" name="Picture 2" descr="http://orlickehory.webz.cz/picture/foto/mezrozhledn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2713484" cy="3617979"/>
          </a:xfrm>
          <a:prstGeom prst="rect">
            <a:avLst/>
          </a:prstGeom>
          <a:noFill/>
        </p:spPr>
      </p:pic>
      <p:pic>
        <p:nvPicPr>
          <p:cNvPr id="1028" name="Picture 4" descr="http://orlickehory.webz.cz/picture/foto/adrspach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933056"/>
            <a:ext cx="3810000" cy="2571751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9/90/Na_Muld%C4%9B%2C_Pec_pod_Sn%C4%9B%C5%BEkou.JPG/220px-Na_Muld%C4%9B%2C_Pec_pod_Sn%C4%9B%C5%BEkou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340768"/>
            <a:ext cx="4395108" cy="2477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AUTOR NEUVEDEN. </a:t>
            </a:r>
            <a:r>
              <a:rPr lang="cs-CZ" sz="2800" i="1" dirty="0" smtClean="0"/>
              <a:t>seznam</a:t>
            </a:r>
            <a:r>
              <a:rPr lang="cs-CZ" sz="2800" dirty="0" smtClean="0"/>
              <a:t> [online]. [cit. 3.4.2013]. Dostupný na WWW: http://orlickehory.webz.cz/obec/mezimesti.htm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AUTOR NEUVEDEN. </a:t>
            </a:r>
            <a:r>
              <a:rPr lang="cs-CZ" sz="2800" i="1" dirty="0" smtClean="0"/>
              <a:t>seznam</a:t>
            </a:r>
            <a:r>
              <a:rPr lang="cs-CZ" sz="2800" dirty="0" smtClean="0"/>
              <a:t> [online]. [cit. 3.4.2013]. Dostupný na WWW: http://orlickehory.webz.cz/adrspach-skaly.htm </a:t>
            </a:r>
          </a:p>
          <a:p>
            <a:pPr>
              <a:buFont typeface="Wingdings" pitchFamily="2" charset="2"/>
              <a:buChar char="q"/>
            </a:pPr>
            <a:r>
              <a:rPr lang="pt-BR" sz="2400" dirty="0" smtClean="0"/>
              <a:t>PETR VILGUS. </a:t>
            </a:r>
            <a:r>
              <a:rPr lang="pt-BR" sz="2400" i="1" dirty="0" smtClean="0"/>
              <a:t>wikipedia</a:t>
            </a:r>
            <a:r>
              <a:rPr lang="pt-BR" sz="2400" dirty="0" smtClean="0"/>
              <a:t> [online]. [cit. 3.4.2013]. Dostupný na WWW: http://cs.wikipedia.org/wiki/Soubor:Na_Muld%C4%9B,_Pec_pod_Sn%C4%9B%C5%BEkou.JPG 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423</TotalTime>
  <Words>205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Snímek 1</vt:lpstr>
      <vt:lpstr>Anotace:</vt:lpstr>
      <vt:lpstr>Znáš svůj kraj?       ukazuj na mapě</vt:lpstr>
      <vt:lpstr>Snímek 4</vt:lpstr>
      <vt:lpstr> rozhledna Ruprechtický  Špičák    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61</cp:revision>
  <dcterms:created xsi:type="dcterms:W3CDTF">2013-02-19T13:10:44Z</dcterms:created>
  <dcterms:modified xsi:type="dcterms:W3CDTF">2013-04-02T22:19:34Z</dcterms:modified>
</cp:coreProperties>
</file>