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2"/>
  </p:notes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VY_32_INOVACE_07_ČESKÝ </a:t>
          </a:r>
          <a:r>
            <a:rPr lang="cs-CZ" sz="2000" baseline="0" dirty="0" smtClean="0"/>
            <a:t>JAZYK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2000" smtClean="0"/>
            <a:t>Základní škola, </a:t>
          </a:r>
          <a:r>
            <a:rPr lang="cs-CZ" sz="2000" dirty="0" smtClean="0"/>
            <a:t>Brandýs nad Labem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Svobodová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Číslovky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CZ.1.07/1.4.00/21.0979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9283A93-C5AF-4A4D-BF01-49C1EFEEB5CA}" type="presOf" srcId="{4C35D32F-0EAB-4CD7-82EE-45574DC2A586}" destId="{8BEBB6EC-1DAA-4CAC-8A25-BC0FCBD5DBD5}" srcOrd="0" destOrd="0" presId="urn:microsoft.com/office/officeart/2005/8/layout/target3"/>
    <dgm:cxn modelId="{E3FCD09A-79E5-4B9A-8D10-A761B669F41D}" type="presOf" srcId="{D1D4F407-5343-4D3F-B5B9-D407B03CAEB4}" destId="{D005CE8C-CC26-4C3E-AC11-E15060ECD759}" srcOrd="0" destOrd="0" presId="urn:microsoft.com/office/officeart/2005/8/layout/target3"/>
    <dgm:cxn modelId="{CE97F5A4-2361-4F88-AD9B-472AC878E3EE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E456C3-E2DE-485D-AB6B-98E2BA6AB782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930D305-7880-4478-8FC8-4FF4A924F7A3}" type="presOf" srcId="{D1B46980-6531-4606-95E6-44980827E919}" destId="{2BE915AB-18AA-4053-B92C-3BFC9ED204BB}" srcOrd="1" destOrd="0" presId="urn:microsoft.com/office/officeart/2005/8/layout/target3"/>
    <dgm:cxn modelId="{B346A64F-7B82-44C2-B5EF-F4903743D94F}" type="presOf" srcId="{D8197B8C-B260-4A16-BDF4-0947B075E274}" destId="{5A5FFA88-C948-4069-8E93-59FA12366E83}" srcOrd="1" destOrd="0" presId="urn:microsoft.com/office/officeart/2005/8/layout/target3"/>
    <dgm:cxn modelId="{5D9CA478-918B-4097-ACE1-D2682CA2EE9A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5C47FD9-8A84-4A26-8B15-B0FCD75E7923}" type="presOf" srcId="{B651F6E3-6281-48DB-9319-2AEAFDAE7572}" destId="{619D679B-A015-4ECF-8348-D1034C574F40}" srcOrd="0" destOrd="0" presId="urn:microsoft.com/office/officeart/2005/8/layout/target3"/>
    <dgm:cxn modelId="{1C41EB1A-0052-4B6F-9495-F75B3F8025A8}" type="presOf" srcId="{757F3AB3-0718-4624-B441-E567A8F0AB56}" destId="{333A1088-737F-45CB-B68E-254E46348037}" srcOrd="0" destOrd="0" presId="urn:microsoft.com/office/officeart/2005/8/layout/target3"/>
    <dgm:cxn modelId="{27829E09-4CA5-49AB-A1CD-22393C012FEA}" type="presOf" srcId="{D1D4F407-5343-4D3F-B5B9-D407B03CAEB4}" destId="{AED2198E-93D5-4001-81B4-73124B309672}" srcOrd="1" destOrd="0" presId="urn:microsoft.com/office/officeart/2005/8/layout/target3"/>
    <dgm:cxn modelId="{BA082A49-0036-4FED-9CF1-C2E724C4F865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7B32A4-9FC1-42CB-A25A-548D96C991EF}" type="presParOf" srcId="{333A1088-737F-45CB-B68E-254E46348037}" destId="{F5ABB229-8D3B-4694-996A-96F23CF14429}" srcOrd="0" destOrd="0" presId="urn:microsoft.com/office/officeart/2005/8/layout/target3"/>
    <dgm:cxn modelId="{8069CA49-19B8-46F8-9402-40FE18DA024B}" type="presParOf" srcId="{333A1088-737F-45CB-B68E-254E46348037}" destId="{F41139FD-01EE-4571-8B17-4FB00FC51163}" srcOrd="1" destOrd="0" presId="urn:microsoft.com/office/officeart/2005/8/layout/target3"/>
    <dgm:cxn modelId="{6D3B71B7-8CA4-4930-93CA-36590B6BD502}" type="presParOf" srcId="{333A1088-737F-45CB-B68E-254E46348037}" destId="{D005CE8C-CC26-4C3E-AC11-E15060ECD759}" srcOrd="2" destOrd="0" presId="urn:microsoft.com/office/officeart/2005/8/layout/target3"/>
    <dgm:cxn modelId="{5209F8DC-38FA-4F32-B46F-96794BE0E8B3}" type="presParOf" srcId="{333A1088-737F-45CB-B68E-254E46348037}" destId="{2C702D82-9B77-49B7-9568-BB8EB47C3372}" srcOrd="3" destOrd="0" presId="urn:microsoft.com/office/officeart/2005/8/layout/target3"/>
    <dgm:cxn modelId="{5E9B29A9-2161-44C4-98DC-A30E05232C9A}" type="presParOf" srcId="{333A1088-737F-45CB-B68E-254E46348037}" destId="{A52A0455-90FF-4808-ABD0-F02540D31D5A}" srcOrd="4" destOrd="0" presId="urn:microsoft.com/office/officeart/2005/8/layout/target3"/>
    <dgm:cxn modelId="{1D51D275-4F0C-4709-9E18-A52CB634C5C2}" type="presParOf" srcId="{333A1088-737F-45CB-B68E-254E46348037}" destId="{6140AFEC-043D-4C43-A2F9-D0F5331DF3A3}" srcOrd="5" destOrd="0" presId="urn:microsoft.com/office/officeart/2005/8/layout/target3"/>
    <dgm:cxn modelId="{3C294772-A334-41BC-812E-A928895B8941}" type="presParOf" srcId="{333A1088-737F-45CB-B68E-254E46348037}" destId="{9358AC05-5D7D-4327-9F80-1AD486AEA664}" srcOrd="6" destOrd="0" presId="urn:microsoft.com/office/officeart/2005/8/layout/target3"/>
    <dgm:cxn modelId="{DE8FB669-AEA6-4D4F-BA17-D802D8845905}" type="presParOf" srcId="{333A1088-737F-45CB-B68E-254E46348037}" destId="{313FC574-E1CD-4FB4-B054-0B805CE0447D}" srcOrd="7" destOrd="0" presId="urn:microsoft.com/office/officeart/2005/8/layout/target3"/>
    <dgm:cxn modelId="{5BE02E99-A681-49CA-85EF-69677F9A50AF}" type="presParOf" srcId="{333A1088-737F-45CB-B68E-254E46348037}" destId="{619D679B-A015-4ECF-8348-D1034C574F40}" srcOrd="8" destOrd="0" presId="urn:microsoft.com/office/officeart/2005/8/layout/target3"/>
    <dgm:cxn modelId="{5C6BF60B-863A-42F0-AEC9-21ED35E21B05}" type="presParOf" srcId="{333A1088-737F-45CB-B68E-254E46348037}" destId="{322283A8-4A27-4CDA-BAE3-F381106A9174}" srcOrd="9" destOrd="0" presId="urn:microsoft.com/office/officeart/2005/8/layout/target3"/>
    <dgm:cxn modelId="{E257D80F-0A76-496E-BC9D-F88741CDBE7F}" type="presParOf" srcId="{333A1088-737F-45CB-B68E-254E46348037}" destId="{FFC9F71D-1B4F-4AD9-A4A6-86ADEFC8AF5C}" srcOrd="10" destOrd="0" presId="urn:microsoft.com/office/officeart/2005/8/layout/target3"/>
    <dgm:cxn modelId="{653931D0-97B1-433E-B313-B0A9EA7B7256}" type="presParOf" srcId="{333A1088-737F-45CB-B68E-254E46348037}" destId="{25B08C86-7E15-44DC-BE7F-FFB55DD49D12}" srcOrd="11" destOrd="0" presId="urn:microsoft.com/office/officeart/2005/8/layout/target3"/>
    <dgm:cxn modelId="{F340468C-7C1A-4744-A7C6-15E06DBADF36}" type="presParOf" srcId="{333A1088-737F-45CB-B68E-254E46348037}" destId="{76644BE8-9D7C-4C09-B250-3D10AF48CBB7}" srcOrd="12" destOrd="0" presId="urn:microsoft.com/office/officeart/2005/8/layout/target3"/>
    <dgm:cxn modelId="{CD2C1F7D-CEDE-47F9-A19B-65FA5C829128}" type="presParOf" srcId="{333A1088-737F-45CB-B68E-254E46348037}" destId="{EE85B701-7295-41C0-BA7A-34D3756A2AE6}" srcOrd="13" destOrd="0" presId="urn:microsoft.com/office/officeart/2005/8/layout/target3"/>
    <dgm:cxn modelId="{9474B1B2-0E56-46F0-9B3E-56B7CF1CF623}" type="presParOf" srcId="{333A1088-737F-45CB-B68E-254E46348037}" destId="{8BEBB6EC-1DAA-4CAC-8A25-BC0FCBD5DBD5}" srcOrd="14" destOrd="0" presId="urn:microsoft.com/office/officeart/2005/8/layout/target3"/>
    <dgm:cxn modelId="{A58FD857-2E26-4A09-A210-8D9E17C86804}" type="presParOf" srcId="{333A1088-737F-45CB-B68E-254E46348037}" destId="{AED2198E-93D5-4001-81B4-73124B309672}" srcOrd="15" destOrd="0" presId="urn:microsoft.com/office/officeart/2005/8/layout/target3"/>
    <dgm:cxn modelId="{A752E513-0019-4547-8AF0-C40A97667CF1}" type="presParOf" srcId="{333A1088-737F-45CB-B68E-254E46348037}" destId="{2BE915AB-18AA-4053-B92C-3BFC9ED204BB}" srcOrd="16" destOrd="0" presId="urn:microsoft.com/office/officeart/2005/8/layout/target3"/>
    <dgm:cxn modelId="{E3FA586A-1F2A-4C6B-8C5A-613A97C125BB}" type="presParOf" srcId="{333A1088-737F-45CB-B68E-254E46348037}" destId="{6BB5E863-4638-4E1D-BFDE-399D028AC4ED}" srcOrd="17" destOrd="0" presId="urn:microsoft.com/office/officeart/2005/8/layout/target3"/>
    <dgm:cxn modelId="{E58957FE-5535-48B0-B851-E4B2FD41F19B}" type="presParOf" srcId="{333A1088-737F-45CB-B68E-254E46348037}" destId="{5A5FFA88-C948-4069-8E93-59FA12366E83}" srcOrd="18" destOrd="0" presId="urn:microsoft.com/office/officeart/2005/8/layout/target3"/>
    <dgm:cxn modelId="{557ECCC6-2AC1-4020-A37F-C756E434904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B00DD5-92F8-4466-B7B7-F730808F7E9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7A758CC-20E0-448B-B999-116A24095E98}">
      <dgm:prSet phldrT="[Text]"/>
      <dgm:spPr/>
      <dgm:t>
        <a:bodyPr/>
        <a:lstStyle/>
        <a:p>
          <a:r>
            <a:rPr lang="cs-CZ" dirty="0" smtClean="0"/>
            <a:t>číslovky</a:t>
          </a:r>
          <a:endParaRPr lang="cs-CZ" dirty="0"/>
        </a:p>
      </dgm:t>
    </dgm:pt>
    <dgm:pt modelId="{07E87C5E-6DB2-4A58-8659-C15A35EE9C3C}" type="parTrans" cxnId="{3E3B6549-9B95-4FB0-9B15-63A63A6014F2}">
      <dgm:prSet/>
      <dgm:spPr/>
      <dgm:t>
        <a:bodyPr/>
        <a:lstStyle/>
        <a:p>
          <a:endParaRPr lang="cs-CZ"/>
        </a:p>
      </dgm:t>
    </dgm:pt>
    <dgm:pt modelId="{06F62F1F-598C-462D-9F64-242F882604FA}" type="sibTrans" cxnId="{3E3B6549-9B95-4FB0-9B15-63A63A6014F2}">
      <dgm:prSet/>
      <dgm:spPr/>
      <dgm:t>
        <a:bodyPr/>
        <a:lstStyle/>
        <a:p>
          <a:endParaRPr lang="cs-CZ"/>
        </a:p>
      </dgm:t>
    </dgm:pt>
    <dgm:pt modelId="{3D7B2A74-3E71-4753-B620-039B3F366078}">
      <dgm:prSet phldrT="[Text]"/>
      <dgm:spPr/>
      <dgm:t>
        <a:bodyPr/>
        <a:lstStyle/>
        <a:p>
          <a:r>
            <a:rPr lang="cs-CZ" dirty="0" smtClean="0"/>
            <a:t>určité</a:t>
          </a:r>
          <a:endParaRPr lang="cs-CZ" dirty="0"/>
        </a:p>
      </dgm:t>
    </dgm:pt>
    <dgm:pt modelId="{9EAC5020-C976-4509-922F-0D9F1C4DEAD4}" type="parTrans" cxnId="{40ACFA69-A5BD-45CD-BAFE-C9D1593CE929}">
      <dgm:prSet/>
      <dgm:spPr/>
      <dgm:t>
        <a:bodyPr/>
        <a:lstStyle/>
        <a:p>
          <a:endParaRPr lang="cs-CZ"/>
        </a:p>
      </dgm:t>
    </dgm:pt>
    <dgm:pt modelId="{4AF365D8-D320-48CA-9132-D0857826E8C6}" type="sibTrans" cxnId="{40ACFA69-A5BD-45CD-BAFE-C9D1593CE929}">
      <dgm:prSet/>
      <dgm:spPr/>
      <dgm:t>
        <a:bodyPr/>
        <a:lstStyle/>
        <a:p>
          <a:endParaRPr lang="cs-CZ"/>
        </a:p>
      </dgm:t>
    </dgm:pt>
    <dgm:pt modelId="{07EFC564-1A53-4037-9BAF-6850F1D71E84}">
      <dgm:prSet phldrT="[Text]"/>
      <dgm:spPr/>
      <dgm:t>
        <a:bodyPr/>
        <a:lstStyle/>
        <a:p>
          <a:r>
            <a:rPr lang="cs-CZ" smtClean="0"/>
            <a:t>neurčité</a:t>
          </a:r>
          <a:endParaRPr lang="cs-CZ" dirty="0"/>
        </a:p>
      </dgm:t>
    </dgm:pt>
    <dgm:pt modelId="{FA31EB02-753C-4C5C-9396-D5D6EFA2AB5C}" type="parTrans" cxnId="{D7DE610A-41CE-45A1-848E-2C5D3E81533A}">
      <dgm:prSet/>
      <dgm:spPr/>
      <dgm:t>
        <a:bodyPr/>
        <a:lstStyle/>
        <a:p>
          <a:endParaRPr lang="cs-CZ"/>
        </a:p>
      </dgm:t>
    </dgm:pt>
    <dgm:pt modelId="{E5E85DF4-3C30-4EF9-B8B5-FB2F458A5D9F}" type="sibTrans" cxnId="{D7DE610A-41CE-45A1-848E-2C5D3E81533A}">
      <dgm:prSet/>
      <dgm:spPr/>
      <dgm:t>
        <a:bodyPr/>
        <a:lstStyle/>
        <a:p>
          <a:endParaRPr lang="cs-CZ"/>
        </a:p>
      </dgm:t>
    </dgm:pt>
    <dgm:pt modelId="{0D5B569F-86BF-4D08-9C2B-F7E8D6577447}" type="pres">
      <dgm:prSet presAssocID="{28B00DD5-92F8-4466-B7B7-F730808F7E9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5C77088-A6A8-45A5-925F-35FF0145BCDA}" type="pres">
      <dgm:prSet presAssocID="{17A758CC-20E0-448B-B999-116A24095E98}" presName="hierRoot1" presStyleCnt="0"/>
      <dgm:spPr/>
    </dgm:pt>
    <dgm:pt modelId="{D98885E5-6D43-434C-93B5-FDF905FCFCA6}" type="pres">
      <dgm:prSet presAssocID="{17A758CC-20E0-448B-B999-116A24095E98}" presName="composite" presStyleCnt="0"/>
      <dgm:spPr/>
    </dgm:pt>
    <dgm:pt modelId="{26213326-53C7-49C9-8E16-3D92EEED025F}" type="pres">
      <dgm:prSet presAssocID="{17A758CC-20E0-448B-B999-116A24095E98}" presName="background" presStyleLbl="node0" presStyleIdx="0" presStyleCnt="1"/>
      <dgm:spPr/>
    </dgm:pt>
    <dgm:pt modelId="{85007847-FE01-41E7-855D-0A1F28A5A4B0}" type="pres">
      <dgm:prSet presAssocID="{17A758CC-20E0-448B-B999-116A24095E98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48CADC1-1D63-41F4-8FB8-9B4515F59CE1}" type="pres">
      <dgm:prSet presAssocID="{17A758CC-20E0-448B-B999-116A24095E98}" presName="hierChild2" presStyleCnt="0"/>
      <dgm:spPr/>
    </dgm:pt>
    <dgm:pt modelId="{008B267B-1FCD-47A7-85CD-1473DA8A421A}" type="pres">
      <dgm:prSet presAssocID="{9EAC5020-C976-4509-922F-0D9F1C4DEAD4}" presName="Name10" presStyleLbl="parChTrans1D2" presStyleIdx="0" presStyleCnt="2"/>
      <dgm:spPr/>
      <dgm:t>
        <a:bodyPr/>
        <a:lstStyle/>
        <a:p>
          <a:endParaRPr lang="cs-CZ"/>
        </a:p>
      </dgm:t>
    </dgm:pt>
    <dgm:pt modelId="{C41E74B7-6982-4C1D-8D22-DC300FA0F772}" type="pres">
      <dgm:prSet presAssocID="{3D7B2A74-3E71-4753-B620-039B3F366078}" presName="hierRoot2" presStyleCnt="0"/>
      <dgm:spPr/>
    </dgm:pt>
    <dgm:pt modelId="{C7E42BBB-501E-4012-9716-A122A215A02F}" type="pres">
      <dgm:prSet presAssocID="{3D7B2A74-3E71-4753-B620-039B3F366078}" presName="composite2" presStyleCnt="0"/>
      <dgm:spPr/>
    </dgm:pt>
    <dgm:pt modelId="{E0B76E7E-9C34-42AD-869E-1F4F950754DC}" type="pres">
      <dgm:prSet presAssocID="{3D7B2A74-3E71-4753-B620-039B3F366078}" presName="background2" presStyleLbl="node2" presStyleIdx="0" presStyleCnt="2"/>
      <dgm:spPr/>
    </dgm:pt>
    <dgm:pt modelId="{976F88D0-803A-4FD6-A0F4-224BE542DB5E}" type="pres">
      <dgm:prSet presAssocID="{3D7B2A74-3E71-4753-B620-039B3F366078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FF04438-C841-48A0-B159-A9DE4658ABF9}" type="pres">
      <dgm:prSet presAssocID="{3D7B2A74-3E71-4753-B620-039B3F366078}" presName="hierChild3" presStyleCnt="0"/>
      <dgm:spPr/>
    </dgm:pt>
    <dgm:pt modelId="{94D833A6-E6CD-4224-8E75-005D79479C86}" type="pres">
      <dgm:prSet presAssocID="{FA31EB02-753C-4C5C-9396-D5D6EFA2AB5C}" presName="Name10" presStyleLbl="parChTrans1D2" presStyleIdx="1" presStyleCnt="2"/>
      <dgm:spPr/>
      <dgm:t>
        <a:bodyPr/>
        <a:lstStyle/>
        <a:p>
          <a:endParaRPr lang="cs-CZ"/>
        </a:p>
      </dgm:t>
    </dgm:pt>
    <dgm:pt modelId="{4C8BC6B3-7730-4E1C-B761-7A8E53B40EF6}" type="pres">
      <dgm:prSet presAssocID="{07EFC564-1A53-4037-9BAF-6850F1D71E84}" presName="hierRoot2" presStyleCnt="0"/>
      <dgm:spPr/>
    </dgm:pt>
    <dgm:pt modelId="{03DEE95C-E809-4D24-9C0A-2247A8623C76}" type="pres">
      <dgm:prSet presAssocID="{07EFC564-1A53-4037-9BAF-6850F1D71E84}" presName="composite2" presStyleCnt="0"/>
      <dgm:spPr/>
    </dgm:pt>
    <dgm:pt modelId="{B5D51148-5D78-427F-B439-304E48F2E6C6}" type="pres">
      <dgm:prSet presAssocID="{07EFC564-1A53-4037-9BAF-6850F1D71E84}" presName="background2" presStyleLbl="node2" presStyleIdx="1" presStyleCnt="2"/>
      <dgm:spPr/>
    </dgm:pt>
    <dgm:pt modelId="{57A0D2E9-F519-4ECB-8A59-C40A208BAFDC}" type="pres">
      <dgm:prSet presAssocID="{07EFC564-1A53-4037-9BAF-6850F1D71E84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FFC00CD-5687-4EC4-9E19-7520BA97ABF0}" type="pres">
      <dgm:prSet presAssocID="{07EFC564-1A53-4037-9BAF-6850F1D71E84}" presName="hierChild3" presStyleCnt="0"/>
      <dgm:spPr/>
    </dgm:pt>
  </dgm:ptLst>
  <dgm:cxnLst>
    <dgm:cxn modelId="{23856EB9-9E6B-43ED-AA5D-39BB14D3C2A4}" type="presOf" srcId="{FA31EB02-753C-4C5C-9396-D5D6EFA2AB5C}" destId="{94D833A6-E6CD-4224-8E75-005D79479C86}" srcOrd="0" destOrd="0" presId="urn:microsoft.com/office/officeart/2005/8/layout/hierarchy1"/>
    <dgm:cxn modelId="{CF3F14CB-02FA-4490-AAF7-9C47F015FFDE}" type="presOf" srcId="{28B00DD5-92F8-4466-B7B7-F730808F7E90}" destId="{0D5B569F-86BF-4D08-9C2B-F7E8D6577447}" srcOrd="0" destOrd="0" presId="urn:microsoft.com/office/officeart/2005/8/layout/hierarchy1"/>
    <dgm:cxn modelId="{0120D710-30B2-4406-9232-E7BD08A86268}" type="presOf" srcId="{9EAC5020-C976-4509-922F-0D9F1C4DEAD4}" destId="{008B267B-1FCD-47A7-85CD-1473DA8A421A}" srcOrd="0" destOrd="0" presId="urn:microsoft.com/office/officeart/2005/8/layout/hierarchy1"/>
    <dgm:cxn modelId="{D7DE610A-41CE-45A1-848E-2C5D3E81533A}" srcId="{17A758CC-20E0-448B-B999-116A24095E98}" destId="{07EFC564-1A53-4037-9BAF-6850F1D71E84}" srcOrd="1" destOrd="0" parTransId="{FA31EB02-753C-4C5C-9396-D5D6EFA2AB5C}" sibTransId="{E5E85DF4-3C30-4EF9-B8B5-FB2F458A5D9F}"/>
    <dgm:cxn modelId="{8976B3BB-5B9B-4422-9CBB-BB67EA25E978}" type="presOf" srcId="{17A758CC-20E0-448B-B999-116A24095E98}" destId="{85007847-FE01-41E7-855D-0A1F28A5A4B0}" srcOrd="0" destOrd="0" presId="urn:microsoft.com/office/officeart/2005/8/layout/hierarchy1"/>
    <dgm:cxn modelId="{F3943718-AB26-4DFD-96FC-4021EFB0A985}" type="presOf" srcId="{07EFC564-1A53-4037-9BAF-6850F1D71E84}" destId="{57A0D2E9-F519-4ECB-8A59-C40A208BAFDC}" srcOrd="0" destOrd="0" presId="urn:microsoft.com/office/officeart/2005/8/layout/hierarchy1"/>
    <dgm:cxn modelId="{40ACFA69-A5BD-45CD-BAFE-C9D1593CE929}" srcId="{17A758CC-20E0-448B-B999-116A24095E98}" destId="{3D7B2A74-3E71-4753-B620-039B3F366078}" srcOrd="0" destOrd="0" parTransId="{9EAC5020-C976-4509-922F-0D9F1C4DEAD4}" sibTransId="{4AF365D8-D320-48CA-9132-D0857826E8C6}"/>
    <dgm:cxn modelId="{3E3B6549-9B95-4FB0-9B15-63A63A6014F2}" srcId="{28B00DD5-92F8-4466-B7B7-F730808F7E90}" destId="{17A758CC-20E0-448B-B999-116A24095E98}" srcOrd="0" destOrd="0" parTransId="{07E87C5E-6DB2-4A58-8659-C15A35EE9C3C}" sibTransId="{06F62F1F-598C-462D-9F64-242F882604FA}"/>
    <dgm:cxn modelId="{F029941E-F7CB-4604-BA23-2575E7B842D4}" type="presOf" srcId="{3D7B2A74-3E71-4753-B620-039B3F366078}" destId="{976F88D0-803A-4FD6-A0F4-224BE542DB5E}" srcOrd="0" destOrd="0" presId="urn:microsoft.com/office/officeart/2005/8/layout/hierarchy1"/>
    <dgm:cxn modelId="{C516F827-AD87-421C-85A9-23199BBA777B}" type="presParOf" srcId="{0D5B569F-86BF-4D08-9C2B-F7E8D6577447}" destId="{35C77088-A6A8-45A5-925F-35FF0145BCDA}" srcOrd="0" destOrd="0" presId="urn:microsoft.com/office/officeart/2005/8/layout/hierarchy1"/>
    <dgm:cxn modelId="{D289418E-A4A7-4689-ABDC-8DADF0762414}" type="presParOf" srcId="{35C77088-A6A8-45A5-925F-35FF0145BCDA}" destId="{D98885E5-6D43-434C-93B5-FDF905FCFCA6}" srcOrd="0" destOrd="0" presId="urn:microsoft.com/office/officeart/2005/8/layout/hierarchy1"/>
    <dgm:cxn modelId="{D1CE44FD-A80D-4AC3-8F4C-DBD453F49956}" type="presParOf" srcId="{D98885E5-6D43-434C-93B5-FDF905FCFCA6}" destId="{26213326-53C7-49C9-8E16-3D92EEED025F}" srcOrd="0" destOrd="0" presId="urn:microsoft.com/office/officeart/2005/8/layout/hierarchy1"/>
    <dgm:cxn modelId="{9538D7F8-1E66-4C4B-B983-47003C02AA31}" type="presParOf" srcId="{D98885E5-6D43-434C-93B5-FDF905FCFCA6}" destId="{85007847-FE01-41E7-855D-0A1F28A5A4B0}" srcOrd="1" destOrd="0" presId="urn:microsoft.com/office/officeart/2005/8/layout/hierarchy1"/>
    <dgm:cxn modelId="{FDFE158A-E4F1-4A75-8015-EE3B2111D1FD}" type="presParOf" srcId="{35C77088-A6A8-45A5-925F-35FF0145BCDA}" destId="{048CADC1-1D63-41F4-8FB8-9B4515F59CE1}" srcOrd="1" destOrd="0" presId="urn:microsoft.com/office/officeart/2005/8/layout/hierarchy1"/>
    <dgm:cxn modelId="{BC7CD252-8F6F-4FC9-9CB7-F35611C4F339}" type="presParOf" srcId="{048CADC1-1D63-41F4-8FB8-9B4515F59CE1}" destId="{008B267B-1FCD-47A7-85CD-1473DA8A421A}" srcOrd="0" destOrd="0" presId="urn:microsoft.com/office/officeart/2005/8/layout/hierarchy1"/>
    <dgm:cxn modelId="{5C2FE2C5-B5FA-4166-8626-DF9D33C332B0}" type="presParOf" srcId="{048CADC1-1D63-41F4-8FB8-9B4515F59CE1}" destId="{C41E74B7-6982-4C1D-8D22-DC300FA0F772}" srcOrd="1" destOrd="0" presId="urn:microsoft.com/office/officeart/2005/8/layout/hierarchy1"/>
    <dgm:cxn modelId="{F71589FC-3DE8-4D50-892A-F91254F961FD}" type="presParOf" srcId="{C41E74B7-6982-4C1D-8D22-DC300FA0F772}" destId="{C7E42BBB-501E-4012-9716-A122A215A02F}" srcOrd="0" destOrd="0" presId="urn:microsoft.com/office/officeart/2005/8/layout/hierarchy1"/>
    <dgm:cxn modelId="{F6E53771-8487-4529-A686-B9A1DF8DF301}" type="presParOf" srcId="{C7E42BBB-501E-4012-9716-A122A215A02F}" destId="{E0B76E7E-9C34-42AD-869E-1F4F950754DC}" srcOrd="0" destOrd="0" presId="urn:microsoft.com/office/officeart/2005/8/layout/hierarchy1"/>
    <dgm:cxn modelId="{87A49FE1-C7AB-49CE-9439-77FCD918A8B8}" type="presParOf" srcId="{C7E42BBB-501E-4012-9716-A122A215A02F}" destId="{976F88D0-803A-4FD6-A0F4-224BE542DB5E}" srcOrd="1" destOrd="0" presId="urn:microsoft.com/office/officeart/2005/8/layout/hierarchy1"/>
    <dgm:cxn modelId="{745D9A7C-D7F8-414B-BFBB-688FE0C47E5F}" type="presParOf" srcId="{C41E74B7-6982-4C1D-8D22-DC300FA0F772}" destId="{4FF04438-C841-48A0-B159-A9DE4658ABF9}" srcOrd="1" destOrd="0" presId="urn:microsoft.com/office/officeart/2005/8/layout/hierarchy1"/>
    <dgm:cxn modelId="{CA17FE11-52C9-4377-82E0-F6B5222E40B0}" type="presParOf" srcId="{048CADC1-1D63-41F4-8FB8-9B4515F59CE1}" destId="{94D833A6-E6CD-4224-8E75-005D79479C86}" srcOrd="2" destOrd="0" presId="urn:microsoft.com/office/officeart/2005/8/layout/hierarchy1"/>
    <dgm:cxn modelId="{9E29B175-5A72-44A5-95C4-CF3A2D41D2DE}" type="presParOf" srcId="{048CADC1-1D63-41F4-8FB8-9B4515F59CE1}" destId="{4C8BC6B3-7730-4E1C-B761-7A8E53B40EF6}" srcOrd="3" destOrd="0" presId="urn:microsoft.com/office/officeart/2005/8/layout/hierarchy1"/>
    <dgm:cxn modelId="{212F2934-33B4-4FBC-B0A3-A7EECB209054}" type="presParOf" srcId="{4C8BC6B3-7730-4E1C-B761-7A8E53B40EF6}" destId="{03DEE95C-E809-4D24-9C0A-2247A8623C76}" srcOrd="0" destOrd="0" presId="urn:microsoft.com/office/officeart/2005/8/layout/hierarchy1"/>
    <dgm:cxn modelId="{55E44C50-4C0D-4D2D-B843-6B2E4465FCED}" type="presParOf" srcId="{03DEE95C-E809-4D24-9C0A-2247A8623C76}" destId="{B5D51148-5D78-427F-B439-304E48F2E6C6}" srcOrd="0" destOrd="0" presId="urn:microsoft.com/office/officeart/2005/8/layout/hierarchy1"/>
    <dgm:cxn modelId="{1A7CD1BC-4991-4927-8541-F89C2E328C8F}" type="presParOf" srcId="{03DEE95C-E809-4D24-9C0A-2247A8623C76}" destId="{57A0D2E9-F519-4ECB-8A59-C40A208BAFDC}" srcOrd="1" destOrd="0" presId="urn:microsoft.com/office/officeart/2005/8/layout/hierarchy1"/>
    <dgm:cxn modelId="{421287D7-325F-45BF-B5A4-E527645C63B7}" type="presParOf" srcId="{4C8BC6B3-7730-4E1C-B761-7A8E53B40EF6}" destId="{7FFC00CD-5687-4EC4-9E19-7520BA97ABF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1DDA4FB-9DDA-4CD7-B9C5-6ED0E0F0BEE8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A32A099-DFB3-4454-A332-9B0122E89C14}">
      <dgm:prSet phldrT="[Text]"/>
      <dgm:spPr/>
      <dgm:t>
        <a:bodyPr/>
        <a:lstStyle/>
        <a:p>
          <a:r>
            <a:rPr lang="cs-CZ" dirty="0" smtClean="0"/>
            <a:t>číslovky</a:t>
          </a:r>
          <a:endParaRPr lang="cs-CZ" dirty="0"/>
        </a:p>
      </dgm:t>
    </dgm:pt>
    <dgm:pt modelId="{398E12B9-ABD8-4F34-A80E-1129C5A9306C}" type="parTrans" cxnId="{FEFEEEA1-24FF-4321-92FF-BA8EC5E5A26A}">
      <dgm:prSet/>
      <dgm:spPr/>
      <dgm:t>
        <a:bodyPr/>
        <a:lstStyle/>
        <a:p>
          <a:endParaRPr lang="cs-CZ"/>
        </a:p>
      </dgm:t>
    </dgm:pt>
    <dgm:pt modelId="{428949B9-F325-4111-BFF0-93FC220FAA04}" type="sibTrans" cxnId="{FEFEEEA1-24FF-4321-92FF-BA8EC5E5A26A}">
      <dgm:prSet/>
      <dgm:spPr/>
      <dgm:t>
        <a:bodyPr/>
        <a:lstStyle/>
        <a:p>
          <a:endParaRPr lang="cs-CZ"/>
        </a:p>
      </dgm:t>
    </dgm:pt>
    <dgm:pt modelId="{D9979D6E-3B61-4588-AD4E-61765C6FAF1D}">
      <dgm:prSet phldrT="[Text]"/>
      <dgm:spPr/>
      <dgm:t>
        <a:bodyPr/>
        <a:lstStyle/>
        <a:p>
          <a:r>
            <a:rPr lang="cs-CZ" dirty="0" smtClean="0"/>
            <a:t>základní</a:t>
          </a:r>
          <a:endParaRPr lang="cs-CZ" dirty="0"/>
        </a:p>
      </dgm:t>
    </dgm:pt>
    <dgm:pt modelId="{C63E3DE8-5663-468D-A1D0-4AE31D83A4F0}" type="parTrans" cxnId="{949E655B-0B24-467D-962E-D65FAE588C13}">
      <dgm:prSet/>
      <dgm:spPr/>
      <dgm:t>
        <a:bodyPr/>
        <a:lstStyle/>
        <a:p>
          <a:endParaRPr lang="cs-CZ"/>
        </a:p>
      </dgm:t>
    </dgm:pt>
    <dgm:pt modelId="{5973C822-0754-4947-A553-B4A88274320E}" type="sibTrans" cxnId="{949E655B-0B24-467D-962E-D65FAE588C13}">
      <dgm:prSet/>
      <dgm:spPr/>
      <dgm:t>
        <a:bodyPr/>
        <a:lstStyle/>
        <a:p>
          <a:endParaRPr lang="cs-CZ"/>
        </a:p>
      </dgm:t>
    </dgm:pt>
    <dgm:pt modelId="{B26D6304-1E4D-45B9-98B0-AF4821A763C0}">
      <dgm:prSet phldrT="[Text]"/>
      <dgm:spPr/>
      <dgm:t>
        <a:bodyPr/>
        <a:lstStyle/>
        <a:p>
          <a:r>
            <a:rPr lang="cs-CZ" dirty="0" smtClean="0"/>
            <a:t>druhové</a:t>
          </a:r>
          <a:endParaRPr lang="cs-CZ" dirty="0"/>
        </a:p>
      </dgm:t>
    </dgm:pt>
    <dgm:pt modelId="{7916C535-75B4-4421-A930-2536F90C4A40}" type="parTrans" cxnId="{9FB091FE-848E-4B97-A7A2-93B16261531F}">
      <dgm:prSet/>
      <dgm:spPr/>
      <dgm:t>
        <a:bodyPr/>
        <a:lstStyle/>
        <a:p>
          <a:endParaRPr lang="cs-CZ"/>
        </a:p>
      </dgm:t>
    </dgm:pt>
    <dgm:pt modelId="{FB5B7C80-DED7-41EE-B1CC-C83A5E0479C8}" type="sibTrans" cxnId="{9FB091FE-848E-4B97-A7A2-93B16261531F}">
      <dgm:prSet/>
      <dgm:spPr/>
      <dgm:t>
        <a:bodyPr/>
        <a:lstStyle/>
        <a:p>
          <a:endParaRPr lang="cs-CZ"/>
        </a:p>
      </dgm:t>
    </dgm:pt>
    <dgm:pt modelId="{F3CF1226-49CB-44E4-903B-D9835EC928AD}">
      <dgm:prSet phldrT="[Text]"/>
      <dgm:spPr/>
      <dgm:t>
        <a:bodyPr/>
        <a:lstStyle/>
        <a:p>
          <a:r>
            <a:rPr lang="cs-CZ" dirty="0" smtClean="0"/>
            <a:t>násobné</a:t>
          </a:r>
          <a:endParaRPr lang="cs-CZ" dirty="0"/>
        </a:p>
      </dgm:t>
    </dgm:pt>
    <dgm:pt modelId="{7EB97AA8-9A24-4F4F-AE4E-2B2F01C82A3B}" type="parTrans" cxnId="{11D2E76E-760E-4809-B534-218B45E492B8}">
      <dgm:prSet/>
      <dgm:spPr/>
      <dgm:t>
        <a:bodyPr/>
        <a:lstStyle/>
        <a:p>
          <a:endParaRPr lang="cs-CZ"/>
        </a:p>
      </dgm:t>
    </dgm:pt>
    <dgm:pt modelId="{09F00D41-A417-4E71-8C93-D03D91880128}" type="sibTrans" cxnId="{11D2E76E-760E-4809-B534-218B45E492B8}">
      <dgm:prSet/>
      <dgm:spPr/>
      <dgm:t>
        <a:bodyPr/>
        <a:lstStyle/>
        <a:p>
          <a:endParaRPr lang="cs-CZ"/>
        </a:p>
      </dgm:t>
    </dgm:pt>
    <dgm:pt modelId="{88FE4D6B-EFCB-499C-9335-54CB1DB7E40B}">
      <dgm:prSet phldrT="[Text]"/>
      <dgm:spPr/>
      <dgm:t>
        <a:bodyPr/>
        <a:lstStyle/>
        <a:p>
          <a:r>
            <a:rPr lang="cs-CZ" dirty="0" smtClean="0"/>
            <a:t>řadové</a:t>
          </a:r>
          <a:endParaRPr lang="cs-CZ" dirty="0"/>
        </a:p>
      </dgm:t>
    </dgm:pt>
    <dgm:pt modelId="{87F1B021-FF86-4F8B-9402-6680D0EF5BF1}" type="parTrans" cxnId="{4DB5E5A9-12E8-42C1-B7D9-196CD6FD372C}">
      <dgm:prSet/>
      <dgm:spPr/>
      <dgm:t>
        <a:bodyPr/>
        <a:lstStyle/>
        <a:p>
          <a:endParaRPr lang="cs-CZ"/>
        </a:p>
      </dgm:t>
    </dgm:pt>
    <dgm:pt modelId="{23965E6F-46A0-461A-86EF-226D2B6AFA42}" type="sibTrans" cxnId="{4DB5E5A9-12E8-42C1-B7D9-196CD6FD372C}">
      <dgm:prSet/>
      <dgm:spPr/>
      <dgm:t>
        <a:bodyPr/>
        <a:lstStyle/>
        <a:p>
          <a:endParaRPr lang="cs-CZ"/>
        </a:p>
      </dgm:t>
    </dgm:pt>
    <dgm:pt modelId="{F2E634C0-EF2D-45FC-828F-DC0FA07794C0}" type="pres">
      <dgm:prSet presAssocID="{91DDA4FB-9DDA-4CD7-B9C5-6ED0E0F0BEE8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D259B6A-2D0C-4907-A0F4-8048A31A7A8E}" type="pres">
      <dgm:prSet presAssocID="{6A32A099-DFB3-4454-A332-9B0122E89C14}" presName="root1" presStyleCnt="0"/>
      <dgm:spPr/>
    </dgm:pt>
    <dgm:pt modelId="{891623DE-3293-4E3B-BA6E-B232EA92EB0E}" type="pres">
      <dgm:prSet presAssocID="{6A32A099-DFB3-4454-A332-9B0122E89C14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15409D9-F883-436F-BCBD-F55B1F9A56C2}" type="pres">
      <dgm:prSet presAssocID="{6A32A099-DFB3-4454-A332-9B0122E89C14}" presName="level2hierChild" presStyleCnt="0"/>
      <dgm:spPr/>
    </dgm:pt>
    <dgm:pt modelId="{3AE66991-8D33-45C4-98D3-D69FA07B8798}" type="pres">
      <dgm:prSet presAssocID="{C63E3DE8-5663-468D-A1D0-4AE31D83A4F0}" presName="conn2-1" presStyleLbl="parChTrans1D2" presStyleIdx="0" presStyleCnt="4"/>
      <dgm:spPr/>
      <dgm:t>
        <a:bodyPr/>
        <a:lstStyle/>
        <a:p>
          <a:endParaRPr lang="cs-CZ"/>
        </a:p>
      </dgm:t>
    </dgm:pt>
    <dgm:pt modelId="{BCAEAAC3-5A2A-4007-8091-88602225A7DC}" type="pres">
      <dgm:prSet presAssocID="{C63E3DE8-5663-468D-A1D0-4AE31D83A4F0}" presName="connTx" presStyleLbl="parChTrans1D2" presStyleIdx="0" presStyleCnt="4"/>
      <dgm:spPr/>
      <dgm:t>
        <a:bodyPr/>
        <a:lstStyle/>
        <a:p>
          <a:endParaRPr lang="cs-CZ"/>
        </a:p>
      </dgm:t>
    </dgm:pt>
    <dgm:pt modelId="{8C56D45D-24DD-4239-9569-F577C030D571}" type="pres">
      <dgm:prSet presAssocID="{D9979D6E-3B61-4588-AD4E-61765C6FAF1D}" presName="root2" presStyleCnt="0"/>
      <dgm:spPr/>
    </dgm:pt>
    <dgm:pt modelId="{E13540AF-E7CA-44E7-9E8D-30B462BAB7D1}" type="pres">
      <dgm:prSet presAssocID="{D9979D6E-3B61-4588-AD4E-61765C6FAF1D}" presName="LevelTwoTextNode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8C27654-FC6C-4B57-9E25-113BE07F9FD4}" type="pres">
      <dgm:prSet presAssocID="{D9979D6E-3B61-4588-AD4E-61765C6FAF1D}" presName="level3hierChild" presStyleCnt="0"/>
      <dgm:spPr/>
    </dgm:pt>
    <dgm:pt modelId="{421C6AC8-5D96-472C-8EFF-F9973CBD3182}" type="pres">
      <dgm:prSet presAssocID="{87F1B021-FF86-4F8B-9402-6680D0EF5BF1}" presName="conn2-1" presStyleLbl="parChTrans1D2" presStyleIdx="1" presStyleCnt="4"/>
      <dgm:spPr/>
      <dgm:t>
        <a:bodyPr/>
        <a:lstStyle/>
        <a:p>
          <a:endParaRPr lang="cs-CZ"/>
        </a:p>
      </dgm:t>
    </dgm:pt>
    <dgm:pt modelId="{2AD2908D-5B1B-47A8-8F31-57F6B902E296}" type="pres">
      <dgm:prSet presAssocID="{87F1B021-FF86-4F8B-9402-6680D0EF5BF1}" presName="connTx" presStyleLbl="parChTrans1D2" presStyleIdx="1" presStyleCnt="4"/>
      <dgm:spPr/>
      <dgm:t>
        <a:bodyPr/>
        <a:lstStyle/>
        <a:p>
          <a:endParaRPr lang="cs-CZ"/>
        </a:p>
      </dgm:t>
    </dgm:pt>
    <dgm:pt modelId="{47FA71DA-FFF7-4BCA-8608-7AAE7F4042FB}" type="pres">
      <dgm:prSet presAssocID="{88FE4D6B-EFCB-499C-9335-54CB1DB7E40B}" presName="root2" presStyleCnt="0"/>
      <dgm:spPr/>
    </dgm:pt>
    <dgm:pt modelId="{FD5B0ADF-80C0-4F95-947D-474E437D48AD}" type="pres">
      <dgm:prSet presAssocID="{88FE4D6B-EFCB-499C-9335-54CB1DB7E40B}" presName="LevelTwoTextNode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ACEA993-5513-49FE-869E-DE2B58E8DA17}" type="pres">
      <dgm:prSet presAssocID="{88FE4D6B-EFCB-499C-9335-54CB1DB7E40B}" presName="level3hierChild" presStyleCnt="0"/>
      <dgm:spPr/>
    </dgm:pt>
    <dgm:pt modelId="{BEB87706-6DA8-43B3-AC92-050962662033}" type="pres">
      <dgm:prSet presAssocID="{7916C535-75B4-4421-A930-2536F90C4A40}" presName="conn2-1" presStyleLbl="parChTrans1D2" presStyleIdx="2" presStyleCnt="4"/>
      <dgm:spPr/>
      <dgm:t>
        <a:bodyPr/>
        <a:lstStyle/>
        <a:p>
          <a:endParaRPr lang="cs-CZ"/>
        </a:p>
      </dgm:t>
    </dgm:pt>
    <dgm:pt modelId="{13D1DDFD-8DCC-475F-A489-FB0F9ADDFB89}" type="pres">
      <dgm:prSet presAssocID="{7916C535-75B4-4421-A930-2536F90C4A40}" presName="connTx" presStyleLbl="parChTrans1D2" presStyleIdx="2" presStyleCnt="4"/>
      <dgm:spPr/>
      <dgm:t>
        <a:bodyPr/>
        <a:lstStyle/>
        <a:p>
          <a:endParaRPr lang="cs-CZ"/>
        </a:p>
      </dgm:t>
    </dgm:pt>
    <dgm:pt modelId="{053E83A8-A569-4439-BCC5-12A95BCAFE5A}" type="pres">
      <dgm:prSet presAssocID="{B26D6304-1E4D-45B9-98B0-AF4821A763C0}" presName="root2" presStyleCnt="0"/>
      <dgm:spPr/>
    </dgm:pt>
    <dgm:pt modelId="{2E2B6222-70B4-40CE-B649-CB9AF1A676E1}" type="pres">
      <dgm:prSet presAssocID="{B26D6304-1E4D-45B9-98B0-AF4821A763C0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9D02C24-5ADD-4B25-BCE8-4DB615844AB6}" type="pres">
      <dgm:prSet presAssocID="{B26D6304-1E4D-45B9-98B0-AF4821A763C0}" presName="level3hierChild" presStyleCnt="0"/>
      <dgm:spPr/>
    </dgm:pt>
    <dgm:pt modelId="{7444E6B7-F53D-4136-A8A1-A92495FC8C83}" type="pres">
      <dgm:prSet presAssocID="{7EB97AA8-9A24-4F4F-AE4E-2B2F01C82A3B}" presName="conn2-1" presStyleLbl="parChTrans1D2" presStyleIdx="3" presStyleCnt="4"/>
      <dgm:spPr/>
      <dgm:t>
        <a:bodyPr/>
        <a:lstStyle/>
        <a:p>
          <a:endParaRPr lang="cs-CZ"/>
        </a:p>
      </dgm:t>
    </dgm:pt>
    <dgm:pt modelId="{53B19866-B8FB-46AB-8D93-B44B996E2740}" type="pres">
      <dgm:prSet presAssocID="{7EB97AA8-9A24-4F4F-AE4E-2B2F01C82A3B}" presName="connTx" presStyleLbl="parChTrans1D2" presStyleIdx="3" presStyleCnt="4"/>
      <dgm:spPr/>
      <dgm:t>
        <a:bodyPr/>
        <a:lstStyle/>
        <a:p>
          <a:endParaRPr lang="cs-CZ"/>
        </a:p>
      </dgm:t>
    </dgm:pt>
    <dgm:pt modelId="{F680ABEC-EB8D-4101-9EAB-BE2218EB20F0}" type="pres">
      <dgm:prSet presAssocID="{F3CF1226-49CB-44E4-903B-D9835EC928AD}" presName="root2" presStyleCnt="0"/>
      <dgm:spPr/>
    </dgm:pt>
    <dgm:pt modelId="{675EEDD0-4E20-420E-9AE8-745C4DC3C584}" type="pres">
      <dgm:prSet presAssocID="{F3CF1226-49CB-44E4-903B-D9835EC928AD}" presName="LevelTwoTextNode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7513EDF-439B-447B-9E3E-77F3B8E93ED4}" type="pres">
      <dgm:prSet presAssocID="{F3CF1226-49CB-44E4-903B-D9835EC928AD}" presName="level3hierChild" presStyleCnt="0"/>
      <dgm:spPr/>
    </dgm:pt>
  </dgm:ptLst>
  <dgm:cxnLst>
    <dgm:cxn modelId="{6C727A4C-ECFF-4C4F-B5A9-84B04B43F6A7}" type="presOf" srcId="{91DDA4FB-9DDA-4CD7-B9C5-6ED0E0F0BEE8}" destId="{F2E634C0-EF2D-45FC-828F-DC0FA07794C0}" srcOrd="0" destOrd="0" presId="urn:microsoft.com/office/officeart/2008/layout/HorizontalMultiLevelHierarchy"/>
    <dgm:cxn modelId="{949E655B-0B24-467D-962E-D65FAE588C13}" srcId="{6A32A099-DFB3-4454-A332-9B0122E89C14}" destId="{D9979D6E-3B61-4588-AD4E-61765C6FAF1D}" srcOrd="0" destOrd="0" parTransId="{C63E3DE8-5663-468D-A1D0-4AE31D83A4F0}" sibTransId="{5973C822-0754-4947-A553-B4A88274320E}"/>
    <dgm:cxn modelId="{2A0A2ACD-799F-4DF1-B217-D284C0E83476}" type="presOf" srcId="{F3CF1226-49CB-44E4-903B-D9835EC928AD}" destId="{675EEDD0-4E20-420E-9AE8-745C4DC3C584}" srcOrd="0" destOrd="0" presId="urn:microsoft.com/office/officeart/2008/layout/HorizontalMultiLevelHierarchy"/>
    <dgm:cxn modelId="{E191E331-2B87-4AB9-9685-1F17FEEE4B01}" type="presOf" srcId="{7916C535-75B4-4421-A930-2536F90C4A40}" destId="{13D1DDFD-8DCC-475F-A489-FB0F9ADDFB89}" srcOrd="1" destOrd="0" presId="urn:microsoft.com/office/officeart/2008/layout/HorizontalMultiLevelHierarchy"/>
    <dgm:cxn modelId="{39496DF4-449B-41C7-92EC-0B37E61C076B}" type="presOf" srcId="{D9979D6E-3B61-4588-AD4E-61765C6FAF1D}" destId="{E13540AF-E7CA-44E7-9E8D-30B462BAB7D1}" srcOrd="0" destOrd="0" presId="urn:microsoft.com/office/officeart/2008/layout/HorizontalMultiLevelHierarchy"/>
    <dgm:cxn modelId="{11D2E76E-760E-4809-B534-218B45E492B8}" srcId="{6A32A099-DFB3-4454-A332-9B0122E89C14}" destId="{F3CF1226-49CB-44E4-903B-D9835EC928AD}" srcOrd="3" destOrd="0" parTransId="{7EB97AA8-9A24-4F4F-AE4E-2B2F01C82A3B}" sibTransId="{09F00D41-A417-4E71-8C93-D03D91880128}"/>
    <dgm:cxn modelId="{5C38007A-1ED4-4553-908B-640692F1A555}" type="presOf" srcId="{B26D6304-1E4D-45B9-98B0-AF4821A763C0}" destId="{2E2B6222-70B4-40CE-B649-CB9AF1A676E1}" srcOrd="0" destOrd="0" presId="urn:microsoft.com/office/officeart/2008/layout/HorizontalMultiLevelHierarchy"/>
    <dgm:cxn modelId="{20F53FBA-9455-4151-8222-746FA4B3F8A4}" type="presOf" srcId="{87F1B021-FF86-4F8B-9402-6680D0EF5BF1}" destId="{2AD2908D-5B1B-47A8-8F31-57F6B902E296}" srcOrd="1" destOrd="0" presId="urn:microsoft.com/office/officeart/2008/layout/HorizontalMultiLevelHierarchy"/>
    <dgm:cxn modelId="{DE8301CD-621E-45AA-9D32-468D2B01C588}" type="presOf" srcId="{C63E3DE8-5663-468D-A1D0-4AE31D83A4F0}" destId="{3AE66991-8D33-45C4-98D3-D69FA07B8798}" srcOrd="0" destOrd="0" presId="urn:microsoft.com/office/officeart/2008/layout/HorizontalMultiLevelHierarchy"/>
    <dgm:cxn modelId="{A4375EA3-DCC8-4322-A01D-CFC301BEF97C}" type="presOf" srcId="{88FE4D6B-EFCB-499C-9335-54CB1DB7E40B}" destId="{FD5B0ADF-80C0-4F95-947D-474E437D48AD}" srcOrd="0" destOrd="0" presId="urn:microsoft.com/office/officeart/2008/layout/HorizontalMultiLevelHierarchy"/>
    <dgm:cxn modelId="{42C68228-E888-4C01-BFF6-524B66852F55}" type="presOf" srcId="{7EB97AA8-9A24-4F4F-AE4E-2B2F01C82A3B}" destId="{7444E6B7-F53D-4136-A8A1-A92495FC8C83}" srcOrd="0" destOrd="0" presId="urn:microsoft.com/office/officeart/2008/layout/HorizontalMultiLevelHierarchy"/>
    <dgm:cxn modelId="{4DB5E5A9-12E8-42C1-B7D9-196CD6FD372C}" srcId="{6A32A099-DFB3-4454-A332-9B0122E89C14}" destId="{88FE4D6B-EFCB-499C-9335-54CB1DB7E40B}" srcOrd="1" destOrd="0" parTransId="{87F1B021-FF86-4F8B-9402-6680D0EF5BF1}" sibTransId="{23965E6F-46A0-461A-86EF-226D2B6AFA42}"/>
    <dgm:cxn modelId="{FEFEEEA1-24FF-4321-92FF-BA8EC5E5A26A}" srcId="{91DDA4FB-9DDA-4CD7-B9C5-6ED0E0F0BEE8}" destId="{6A32A099-DFB3-4454-A332-9B0122E89C14}" srcOrd="0" destOrd="0" parTransId="{398E12B9-ABD8-4F34-A80E-1129C5A9306C}" sibTransId="{428949B9-F325-4111-BFF0-93FC220FAA04}"/>
    <dgm:cxn modelId="{49143930-CF9C-499B-B2B5-2DAA5DBA7EA6}" type="presOf" srcId="{7916C535-75B4-4421-A930-2536F90C4A40}" destId="{BEB87706-6DA8-43B3-AC92-050962662033}" srcOrd="0" destOrd="0" presId="urn:microsoft.com/office/officeart/2008/layout/HorizontalMultiLevelHierarchy"/>
    <dgm:cxn modelId="{9FB091FE-848E-4B97-A7A2-93B16261531F}" srcId="{6A32A099-DFB3-4454-A332-9B0122E89C14}" destId="{B26D6304-1E4D-45B9-98B0-AF4821A763C0}" srcOrd="2" destOrd="0" parTransId="{7916C535-75B4-4421-A930-2536F90C4A40}" sibTransId="{FB5B7C80-DED7-41EE-B1CC-C83A5E0479C8}"/>
    <dgm:cxn modelId="{4E55EC6D-BC1D-42AC-AC28-8274BA122CB3}" type="presOf" srcId="{87F1B021-FF86-4F8B-9402-6680D0EF5BF1}" destId="{421C6AC8-5D96-472C-8EFF-F9973CBD3182}" srcOrd="0" destOrd="0" presId="urn:microsoft.com/office/officeart/2008/layout/HorizontalMultiLevelHierarchy"/>
    <dgm:cxn modelId="{D1782C21-22C6-40AD-9A53-155A0063E72E}" type="presOf" srcId="{7EB97AA8-9A24-4F4F-AE4E-2B2F01C82A3B}" destId="{53B19866-B8FB-46AB-8D93-B44B996E2740}" srcOrd="1" destOrd="0" presId="urn:microsoft.com/office/officeart/2008/layout/HorizontalMultiLevelHierarchy"/>
    <dgm:cxn modelId="{CFCFA0E1-DF0D-49BA-9306-A711BADE08C5}" type="presOf" srcId="{6A32A099-DFB3-4454-A332-9B0122E89C14}" destId="{891623DE-3293-4E3B-BA6E-B232EA92EB0E}" srcOrd="0" destOrd="0" presId="urn:microsoft.com/office/officeart/2008/layout/HorizontalMultiLevelHierarchy"/>
    <dgm:cxn modelId="{2FC68D36-3326-4967-806B-7BD769EE7EC4}" type="presOf" srcId="{C63E3DE8-5663-468D-A1D0-4AE31D83A4F0}" destId="{BCAEAAC3-5A2A-4007-8091-88602225A7DC}" srcOrd="1" destOrd="0" presId="urn:microsoft.com/office/officeart/2008/layout/HorizontalMultiLevelHierarchy"/>
    <dgm:cxn modelId="{8BA31618-2E5B-4311-BA24-3D685EF83821}" type="presParOf" srcId="{F2E634C0-EF2D-45FC-828F-DC0FA07794C0}" destId="{7D259B6A-2D0C-4907-A0F4-8048A31A7A8E}" srcOrd="0" destOrd="0" presId="urn:microsoft.com/office/officeart/2008/layout/HorizontalMultiLevelHierarchy"/>
    <dgm:cxn modelId="{1DB3C6DA-9606-496C-A7B9-F65BA56BBC1B}" type="presParOf" srcId="{7D259B6A-2D0C-4907-A0F4-8048A31A7A8E}" destId="{891623DE-3293-4E3B-BA6E-B232EA92EB0E}" srcOrd="0" destOrd="0" presId="urn:microsoft.com/office/officeart/2008/layout/HorizontalMultiLevelHierarchy"/>
    <dgm:cxn modelId="{AB223DFD-FD71-466F-9C5D-F3A17E5A916B}" type="presParOf" srcId="{7D259B6A-2D0C-4907-A0F4-8048A31A7A8E}" destId="{815409D9-F883-436F-BCBD-F55B1F9A56C2}" srcOrd="1" destOrd="0" presId="urn:microsoft.com/office/officeart/2008/layout/HorizontalMultiLevelHierarchy"/>
    <dgm:cxn modelId="{9BDDC1FB-FD9F-4E3E-8B36-B738C7E4F959}" type="presParOf" srcId="{815409D9-F883-436F-BCBD-F55B1F9A56C2}" destId="{3AE66991-8D33-45C4-98D3-D69FA07B8798}" srcOrd="0" destOrd="0" presId="urn:microsoft.com/office/officeart/2008/layout/HorizontalMultiLevelHierarchy"/>
    <dgm:cxn modelId="{3A94BB2E-CE70-4D66-9E59-558A2E7EB0DC}" type="presParOf" srcId="{3AE66991-8D33-45C4-98D3-D69FA07B8798}" destId="{BCAEAAC3-5A2A-4007-8091-88602225A7DC}" srcOrd="0" destOrd="0" presId="urn:microsoft.com/office/officeart/2008/layout/HorizontalMultiLevelHierarchy"/>
    <dgm:cxn modelId="{165B6D29-FC3B-4E51-87B3-D827C30218BB}" type="presParOf" srcId="{815409D9-F883-436F-BCBD-F55B1F9A56C2}" destId="{8C56D45D-24DD-4239-9569-F577C030D571}" srcOrd="1" destOrd="0" presId="urn:microsoft.com/office/officeart/2008/layout/HorizontalMultiLevelHierarchy"/>
    <dgm:cxn modelId="{2B82F364-C6F1-4B24-AFEE-6206D75DB7B6}" type="presParOf" srcId="{8C56D45D-24DD-4239-9569-F577C030D571}" destId="{E13540AF-E7CA-44E7-9E8D-30B462BAB7D1}" srcOrd="0" destOrd="0" presId="urn:microsoft.com/office/officeart/2008/layout/HorizontalMultiLevelHierarchy"/>
    <dgm:cxn modelId="{F29D218A-52C8-4CE6-90DD-FF5691DD9F10}" type="presParOf" srcId="{8C56D45D-24DD-4239-9569-F577C030D571}" destId="{28C27654-FC6C-4B57-9E25-113BE07F9FD4}" srcOrd="1" destOrd="0" presId="urn:microsoft.com/office/officeart/2008/layout/HorizontalMultiLevelHierarchy"/>
    <dgm:cxn modelId="{BEDF07A7-9982-402F-89DF-F3D6523C4CF5}" type="presParOf" srcId="{815409D9-F883-436F-BCBD-F55B1F9A56C2}" destId="{421C6AC8-5D96-472C-8EFF-F9973CBD3182}" srcOrd="2" destOrd="0" presId="urn:microsoft.com/office/officeart/2008/layout/HorizontalMultiLevelHierarchy"/>
    <dgm:cxn modelId="{5417F0B2-A519-4A0F-867E-7C66C09E156F}" type="presParOf" srcId="{421C6AC8-5D96-472C-8EFF-F9973CBD3182}" destId="{2AD2908D-5B1B-47A8-8F31-57F6B902E296}" srcOrd="0" destOrd="0" presId="urn:microsoft.com/office/officeart/2008/layout/HorizontalMultiLevelHierarchy"/>
    <dgm:cxn modelId="{59EEF8E0-4FA7-4C38-B8F0-49A021B3413B}" type="presParOf" srcId="{815409D9-F883-436F-BCBD-F55B1F9A56C2}" destId="{47FA71DA-FFF7-4BCA-8608-7AAE7F4042FB}" srcOrd="3" destOrd="0" presId="urn:microsoft.com/office/officeart/2008/layout/HorizontalMultiLevelHierarchy"/>
    <dgm:cxn modelId="{8391A829-0A5D-4716-9BBE-164F24448362}" type="presParOf" srcId="{47FA71DA-FFF7-4BCA-8608-7AAE7F4042FB}" destId="{FD5B0ADF-80C0-4F95-947D-474E437D48AD}" srcOrd="0" destOrd="0" presId="urn:microsoft.com/office/officeart/2008/layout/HorizontalMultiLevelHierarchy"/>
    <dgm:cxn modelId="{DE38AB7C-4710-4465-95E1-E015B46511A7}" type="presParOf" srcId="{47FA71DA-FFF7-4BCA-8608-7AAE7F4042FB}" destId="{DACEA993-5513-49FE-869E-DE2B58E8DA17}" srcOrd="1" destOrd="0" presId="urn:microsoft.com/office/officeart/2008/layout/HorizontalMultiLevelHierarchy"/>
    <dgm:cxn modelId="{66E89CC9-12E2-4C57-B3E9-6FF18BCA8B27}" type="presParOf" srcId="{815409D9-F883-436F-BCBD-F55B1F9A56C2}" destId="{BEB87706-6DA8-43B3-AC92-050962662033}" srcOrd="4" destOrd="0" presId="urn:microsoft.com/office/officeart/2008/layout/HorizontalMultiLevelHierarchy"/>
    <dgm:cxn modelId="{4D383942-AA0D-4988-A8DF-26E1571EB5D3}" type="presParOf" srcId="{BEB87706-6DA8-43B3-AC92-050962662033}" destId="{13D1DDFD-8DCC-475F-A489-FB0F9ADDFB89}" srcOrd="0" destOrd="0" presId="urn:microsoft.com/office/officeart/2008/layout/HorizontalMultiLevelHierarchy"/>
    <dgm:cxn modelId="{EB39BCD1-98BA-4715-BF0E-5BD26877957D}" type="presParOf" srcId="{815409D9-F883-436F-BCBD-F55B1F9A56C2}" destId="{053E83A8-A569-4439-BCC5-12A95BCAFE5A}" srcOrd="5" destOrd="0" presId="urn:microsoft.com/office/officeart/2008/layout/HorizontalMultiLevelHierarchy"/>
    <dgm:cxn modelId="{48AA77E9-C0EF-4463-8BE6-294A7FBB96C2}" type="presParOf" srcId="{053E83A8-A569-4439-BCC5-12A95BCAFE5A}" destId="{2E2B6222-70B4-40CE-B649-CB9AF1A676E1}" srcOrd="0" destOrd="0" presId="urn:microsoft.com/office/officeart/2008/layout/HorizontalMultiLevelHierarchy"/>
    <dgm:cxn modelId="{7CAED562-7C4A-4E91-8C0A-4748104B009C}" type="presParOf" srcId="{053E83A8-A569-4439-BCC5-12A95BCAFE5A}" destId="{C9D02C24-5ADD-4B25-BCE8-4DB615844AB6}" srcOrd="1" destOrd="0" presId="urn:microsoft.com/office/officeart/2008/layout/HorizontalMultiLevelHierarchy"/>
    <dgm:cxn modelId="{88669B0A-E42B-4943-8972-6168B198708A}" type="presParOf" srcId="{815409D9-F883-436F-BCBD-F55B1F9A56C2}" destId="{7444E6B7-F53D-4136-A8A1-A92495FC8C83}" srcOrd="6" destOrd="0" presId="urn:microsoft.com/office/officeart/2008/layout/HorizontalMultiLevelHierarchy"/>
    <dgm:cxn modelId="{69674B70-23B3-4AFA-A537-6472E9C6CC77}" type="presParOf" srcId="{7444E6B7-F53D-4136-A8A1-A92495FC8C83}" destId="{53B19866-B8FB-46AB-8D93-B44B996E2740}" srcOrd="0" destOrd="0" presId="urn:microsoft.com/office/officeart/2008/layout/HorizontalMultiLevelHierarchy"/>
    <dgm:cxn modelId="{27EE93C2-8FB9-410F-8B7E-4BBEDAD021C9}" type="presParOf" srcId="{815409D9-F883-436F-BCBD-F55B1F9A56C2}" destId="{F680ABEC-EB8D-4101-9EAB-BE2218EB20F0}" srcOrd="7" destOrd="0" presId="urn:microsoft.com/office/officeart/2008/layout/HorizontalMultiLevelHierarchy"/>
    <dgm:cxn modelId="{4FE833A6-A0D7-4709-98D1-5712B5D5451D}" type="presParOf" srcId="{F680ABEC-EB8D-4101-9EAB-BE2218EB20F0}" destId="{675EEDD0-4E20-420E-9AE8-745C4DC3C584}" srcOrd="0" destOrd="0" presId="urn:microsoft.com/office/officeart/2008/layout/HorizontalMultiLevelHierarchy"/>
    <dgm:cxn modelId="{3FBE4966-D8E6-4EBC-9DB3-9BF0968C9246}" type="presParOf" srcId="{F680ABEC-EB8D-4101-9EAB-BE2218EB20F0}" destId="{37513EDF-439B-447B-9E3E-77F3B8E93ED4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29" cy="26917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30172" y="0"/>
          <a:ext cx="6430999" cy="2691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2000" kern="1200" smtClean="0"/>
            <a:t>Základní škola, </a:t>
          </a:r>
          <a:r>
            <a:rPr lang="cs-CZ" sz="2000" kern="1200" dirty="0" smtClean="0"/>
            <a:t>Brandýs nad Labem – Stará Boleslav, Školní 291</a:t>
          </a:r>
          <a:endParaRPr lang="cs-CZ" sz="2000" kern="1200" dirty="0"/>
        </a:p>
      </dsp:txBody>
      <dsp:txXfrm>
        <a:off x="1330172" y="0"/>
        <a:ext cx="6430999" cy="430676"/>
      </dsp:txXfrm>
    </dsp:sp>
    <dsp:sp modelId="{A52A0455-90FF-4808-ABD0-F02540D31D5A}">
      <dsp:nvSpPr>
        <dsp:cNvPr id="0" name=""/>
        <dsp:cNvSpPr/>
      </dsp:nvSpPr>
      <dsp:spPr>
        <a:xfrm>
          <a:off x="282631" y="430676"/>
          <a:ext cx="2126465" cy="21264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45864" y="430676"/>
          <a:ext cx="6430999" cy="21264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Svobodová Alena</a:t>
          </a:r>
          <a:endParaRPr lang="cs-CZ" sz="2000" kern="1200" dirty="0"/>
        </a:p>
      </dsp:txBody>
      <dsp:txXfrm>
        <a:off x="1345864" y="430676"/>
        <a:ext cx="6430999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2" cy="15612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45864" y="861353"/>
          <a:ext cx="6430999" cy="15612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VY_32_INOVACE_07_ČESKÝ </a:t>
          </a:r>
          <a:r>
            <a:rPr lang="cs-CZ" sz="2000" kern="1200" baseline="0" dirty="0" smtClean="0"/>
            <a:t>JAZYK</a:t>
          </a:r>
          <a:endParaRPr lang="cs-CZ" sz="2000" kern="1200" dirty="0"/>
        </a:p>
      </dsp:txBody>
      <dsp:txXfrm>
        <a:off x="1345864" y="861353"/>
        <a:ext cx="6430999" cy="430676"/>
      </dsp:txXfrm>
    </dsp:sp>
    <dsp:sp modelId="{FFC9F71D-1B4F-4AD9-A4A6-86ADEFC8AF5C}">
      <dsp:nvSpPr>
        <dsp:cNvPr id="0" name=""/>
        <dsp:cNvSpPr/>
      </dsp:nvSpPr>
      <dsp:spPr>
        <a:xfrm>
          <a:off x="847894" y="1292029"/>
          <a:ext cx="995939" cy="995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45864" y="1292029"/>
          <a:ext cx="6430999" cy="995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Číslovky</a:t>
          </a:r>
          <a:endParaRPr lang="cs-CZ" sz="2000" kern="1200" dirty="0"/>
        </a:p>
      </dsp:txBody>
      <dsp:txXfrm>
        <a:off x="1345864" y="1292029"/>
        <a:ext cx="6430999" cy="430676"/>
      </dsp:txXfrm>
    </dsp:sp>
    <dsp:sp modelId="{EE85B701-7295-41C0-BA7A-34D3756A2AE6}">
      <dsp:nvSpPr>
        <dsp:cNvPr id="0" name=""/>
        <dsp:cNvSpPr/>
      </dsp:nvSpPr>
      <dsp:spPr>
        <a:xfrm>
          <a:off x="1130526" y="1722706"/>
          <a:ext cx="430676" cy="4306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45864" y="1722706"/>
          <a:ext cx="6430999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CZ.1.07/1.4.00/21.0979 </a:t>
          </a:r>
          <a:endParaRPr lang="cs-CZ" sz="2000" kern="1200" dirty="0"/>
        </a:p>
      </dsp:txBody>
      <dsp:txXfrm>
        <a:off x="1345864" y="1722706"/>
        <a:ext cx="6430999" cy="4306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D833A6-E6CD-4224-8E75-005D79479C86}">
      <dsp:nvSpPr>
        <dsp:cNvPr id="0" name=""/>
        <dsp:cNvSpPr/>
      </dsp:nvSpPr>
      <dsp:spPr>
        <a:xfrm>
          <a:off x="3992440" y="1399390"/>
          <a:ext cx="1345949" cy="64054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36515"/>
              </a:lnTo>
              <a:lnTo>
                <a:pt x="1345949" y="436515"/>
              </a:lnTo>
              <a:lnTo>
                <a:pt x="1345949" y="64054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8B267B-1FCD-47A7-85CD-1473DA8A421A}">
      <dsp:nvSpPr>
        <dsp:cNvPr id="0" name=""/>
        <dsp:cNvSpPr/>
      </dsp:nvSpPr>
      <dsp:spPr>
        <a:xfrm>
          <a:off x="2646491" y="1399390"/>
          <a:ext cx="1345949" cy="640549"/>
        </a:xfrm>
        <a:custGeom>
          <a:avLst/>
          <a:gdLst/>
          <a:ahLst/>
          <a:cxnLst/>
          <a:rect l="0" t="0" r="0" b="0"/>
          <a:pathLst>
            <a:path>
              <a:moveTo>
                <a:pt x="1345949" y="0"/>
              </a:moveTo>
              <a:lnTo>
                <a:pt x="1345949" y="436515"/>
              </a:lnTo>
              <a:lnTo>
                <a:pt x="0" y="436515"/>
              </a:lnTo>
              <a:lnTo>
                <a:pt x="0" y="64054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213326-53C7-49C9-8E16-3D92EEED025F}">
      <dsp:nvSpPr>
        <dsp:cNvPr id="0" name=""/>
        <dsp:cNvSpPr/>
      </dsp:nvSpPr>
      <dsp:spPr>
        <a:xfrm>
          <a:off x="2891209" y="826"/>
          <a:ext cx="2202462" cy="13985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007847-FE01-41E7-855D-0A1F28A5A4B0}">
      <dsp:nvSpPr>
        <dsp:cNvPr id="0" name=""/>
        <dsp:cNvSpPr/>
      </dsp:nvSpPr>
      <dsp:spPr>
        <a:xfrm>
          <a:off x="3135927" y="233308"/>
          <a:ext cx="2202462" cy="13985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číslovky</a:t>
          </a:r>
          <a:endParaRPr lang="cs-CZ" sz="4100" kern="1200" dirty="0"/>
        </a:p>
      </dsp:txBody>
      <dsp:txXfrm>
        <a:off x="3176890" y="274271"/>
        <a:ext cx="2120536" cy="1316637"/>
      </dsp:txXfrm>
    </dsp:sp>
    <dsp:sp modelId="{E0B76E7E-9C34-42AD-869E-1F4F950754DC}">
      <dsp:nvSpPr>
        <dsp:cNvPr id="0" name=""/>
        <dsp:cNvSpPr/>
      </dsp:nvSpPr>
      <dsp:spPr>
        <a:xfrm>
          <a:off x="1545260" y="2039940"/>
          <a:ext cx="2202462" cy="13985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6F88D0-803A-4FD6-A0F4-224BE542DB5E}">
      <dsp:nvSpPr>
        <dsp:cNvPr id="0" name=""/>
        <dsp:cNvSpPr/>
      </dsp:nvSpPr>
      <dsp:spPr>
        <a:xfrm>
          <a:off x="1789978" y="2272422"/>
          <a:ext cx="2202462" cy="13985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určité</a:t>
          </a:r>
          <a:endParaRPr lang="cs-CZ" sz="4100" kern="1200" dirty="0"/>
        </a:p>
      </dsp:txBody>
      <dsp:txXfrm>
        <a:off x="1830941" y="2313385"/>
        <a:ext cx="2120536" cy="1316637"/>
      </dsp:txXfrm>
    </dsp:sp>
    <dsp:sp modelId="{B5D51148-5D78-427F-B439-304E48F2E6C6}">
      <dsp:nvSpPr>
        <dsp:cNvPr id="0" name=""/>
        <dsp:cNvSpPr/>
      </dsp:nvSpPr>
      <dsp:spPr>
        <a:xfrm>
          <a:off x="4237159" y="2039940"/>
          <a:ext cx="2202462" cy="13985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A0D2E9-F519-4ECB-8A59-C40A208BAFDC}">
      <dsp:nvSpPr>
        <dsp:cNvPr id="0" name=""/>
        <dsp:cNvSpPr/>
      </dsp:nvSpPr>
      <dsp:spPr>
        <a:xfrm>
          <a:off x="4481877" y="2272422"/>
          <a:ext cx="2202462" cy="13985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smtClean="0"/>
            <a:t>neurčité</a:t>
          </a:r>
          <a:endParaRPr lang="cs-CZ" sz="4100" kern="1200" dirty="0"/>
        </a:p>
      </dsp:txBody>
      <dsp:txXfrm>
        <a:off x="4522840" y="2313385"/>
        <a:ext cx="2120536" cy="13166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44E6B7-F53D-4136-A8A1-A92495FC8C83}">
      <dsp:nvSpPr>
        <dsp:cNvPr id="0" name=""/>
        <dsp:cNvSpPr/>
      </dsp:nvSpPr>
      <dsp:spPr>
        <a:xfrm>
          <a:off x="819128" y="2644775"/>
          <a:ext cx="536316" cy="15329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68158" y="0"/>
              </a:lnTo>
              <a:lnTo>
                <a:pt x="268158" y="1532917"/>
              </a:lnTo>
              <a:lnTo>
                <a:pt x="536316" y="153291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1046685" y="3370632"/>
        <a:ext cx="81201" cy="81201"/>
      </dsp:txXfrm>
    </dsp:sp>
    <dsp:sp modelId="{BEB87706-6DA8-43B3-AC92-050962662033}">
      <dsp:nvSpPr>
        <dsp:cNvPr id="0" name=""/>
        <dsp:cNvSpPr/>
      </dsp:nvSpPr>
      <dsp:spPr>
        <a:xfrm>
          <a:off x="819128" y="2644775"/>
          <a:ext cx="536316" cy="5109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68158" y="0"/>
              </a:lnTo>
              <a:lnTo>
                <a:pt x="268158" y="510972"/>
              </a:lnTo>
              <a:lnTo>
                <a:pt x="536316" y="51097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068767" y="2881742"/>
        <a:ext cx="37038" cy="37038"/>
      </dsp:txXfrm>
    </dsp:sp>
    <dsp:sp modelId="{421C6AC8-5D96-472C-8EFF-F9973CBD3182}">
      <dsp:nvSpPr>
        <dsp:cNvPr id="0" name=""/>
        <dsp:cNvSpPr/>
      </dsp:nvSpPr>
      <dsp:spPr>
        <a:xfrm>
          <a:off x="819128" y="2133802"/>
          <a:ext cx="536316" cy="510972"/>
        </a:xfrm>
        <a:custGeom>
          <a:avLst/>
          <a:gdLst/>
          <a:ahLst/>
          <a:cxnLst/>
          <a:rect l="0" t="0" r="0" b="0"/>
          <a:pathLst>
            <a:path>
              <a:moveTo>
                <a:pt x="0" y="510972"/>
              </a:moveTo>
              <a:lnTo>
                <a:pt x="268158" y="510972"/>
              </a:lnTo>
              <a:lnTo>
                <a:pt x="268158" y="0"/>
              </a:lnTo>
              <a:lnTo>
                <a:pt x="536316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068767" y="2370769"/>
        <a:ext cx="37038" cy="37038"/>
      </dsp:txXfrm>
    </dsp:sp>
    <dsp:sp modelId="{3AE66991-8D33-45C4-98D3-D69FA07B8798}">
      <dsp:nvSpPr>
        <dsp:cNvPr id="0" name=""/>
        <dsp:cNvSpPr/>
      </dsp:nvSpPr>
      <dsp:spPr>
        <a:xfrm>
          <a:off x="819128" y="1111857"/>
          <a:ext cx="536316" cy="1532917"/>
        </a:xfrm>
        <a:custGeom>
          <a:avLst/>
          <a:gdLst/>
          <a:ahLst/>
          <a:cxnLst/>
          <a:rect l="0" t="0" r="0" b="0"/>
          <a:pathLst>
            <a:path>
              <a:moveTo>
                <a:pt x="0" y="1532917"/>
              </a:moveTo>
              <a:lnTo>
                <a:pt x="268158" y="1532917"/>
              </a:lnTo>
              <a:lnTo>
                <a:pt x="268158" y="0"/>
              </a:lnTo>
              <a:lnTo>
                <a:pt x="536316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1046685" y="1837715"/>
        <a:ext cx="81201" cy="81201"/>
      </dsp:txXfrm>
    </dsp:sp>
    <dsp:sp modelId="{891623DE-3293-4E3B-BA6E-B232EA92EB0E}">
      <dsp:nvSpPr>
        <dsp:cNvPr id="0" name=""/>
        <dsp:cNvSpPr/>
      </dsp:nvSpPr>
      <dsp:spPr>
        <a:xfrm rot="16200000">
          <a:off x="-1741112" y="2235997"/>
          <a:ext cx="4302924" cy="8175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36195" rIns="36195" bIns="36195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číslovky</a:t>
          </a:r>
          <a:endParaRPr lang="cs-CZ" sz="5700" kern="1200" dirty="0"/>
        </a:p>
      </dsp:txBody>
      <dsp:txXfrm>
        <a:off x="-1741112" y="2235997"/>
        <a:ext cx="4302924" cy="817555"/>
      </dsp:txXfrm>
    </dsp:sp>
    <dsp:sp modelId="{E13540AF-E7CA-44E7-9E8D-30B462BAB7D1}">
      <dsp:nvSpPr>
        <dsp:cNvPr id="0" name=""/>
        <dsp:cNvSpPr/>
      </dsp:nvSpPr>
      <dsp:spPr>
        <a:xfrm>
          <a:off x="1355444" y="703080"/>
          <a:ext cx="2681582" cy="8175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základní</a:t>
          </a:r>
          <a:endParaRPr lang="cs-CZ" sz="5600" kern="1200" dirty="0"/>
        </a:p>
      </dsp:txBody>
      <dsp:txXfrm>
        <a:off x="1355444" y="703080"/>
        <a:ext cx="2681582" cy="817555"/>
      </dsp:txXfrm>
    </dsp:sp>
    <dsp:sp modelId="{FD5B0ADF-80C0-4F95-947D-474E437D48AD}">
      <dsp:nvSpPr>
        <dsp:cNvPr id="0" name=""/>
        <dsp:cNvSpPr/>
      </dsp:nvSpPr>
      <dsp:spPr>
        <a:xfrm>
          <a:off x="1355444" y="1725024"/>
          <a:ext cx="2681582" cy="8175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řadové</a:t>
          </a:r>
          <a:endParaRPr lang="cs-CZ" sz="5600" kern="1200" dirty="0"/>
        </a:p>
      </dsp:txBody>
      <dsp:txXfrm>
        <a:off x="1355444" y="1725024"/>
        <a:ext cx="2681582" cy="817555"/>
      </dsp:txXfrm>
    </dsp:sp>
    <dsp:sp modelId="{2E2B6222-70B4-40CE-B649-CB9AF1A676E1}">
      <dsp:nvSpPr>
        <dsp:cNvPr id="0" name=""/>
        <dsp:cNvSpPr/>
      </dsp:nvSpPr>
      <dsp:spPr>
        <a:xfrm>
          <a:off x="1355444" y="2746969"/>
          <a:ext cx="2681582" cy="8175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druhové</a:t>
          </a:r>
          <a:endParaRPr lang="cs-CZ" sz="5600" kern="1200" dirty="0"/>
        </a:p>
      </dsp:txBody>
      <dsp:txXfrm>
        <a:off x="1355444" y="2746969"/>
        <a:ext cx="2681582" cy="817555"/>
      </dsp:txXfrm>
    </dsp:sp>
    <dsp:sp modelId="{675EEDD0-4E20-420E-9AE8-745C4DC3C584}">
      <dsp:nvSpPr>
        <dsp:cNvPr id="0" name=""/>
        <dsp:cNvSpPr/>
      </dsp:nvSpPr>
      <dsp:spPr>
        <a:xfrm>
          <a:off x="1355444" y="3768914"/>
          <a:ext cx="2681582" cy="8175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násobné</a:t>
          </a:r>
          <a:endParaRPr lang="cs-CZ" sz="5600" kern="1200" dirty="0"/>
        </a:p>
      </dsp:txBody>
      <dsp:txXfrm>
        <a:off x="1355444" y="3768914"/>
        <a:ext cx="2681582" cy="8175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8B90B8-2DEE-4063-A5BD-DEAB0585534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470787-38B2-4AEE-8C02-6478ACA00B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646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eaLnBrk="1" hangingPunct="1"/>
            <a:fld id="{0DFB8D54-B20C-4DD2-B7D6-69232D8DDF16}" type="slidenum">
              <a:rPr lang="cs-CZ" smtClean="0">
                <a:latin typeface="Arial" charset="0"/>
              </a:rPr>
              <a:pPr eaLnBrk="1" hangingPunct="1"/>
              <a:t>1</a:t>
            </a:fld>
            <a:endParaRPr lang="cs-CZ" smtClean="0">
              <a:latin typeface="Arial" charset="0"/>
            </a:endParaRPr>
          </a:p>
        </p:txBody>
      </p:sp>
      <p:sp>
        <p:nvSpPr>
          <p:cNvPr id="1229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2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algn="r" eaLnBrk="1" hangingPunct="1"/>
            <a:fld id="{57218CFB-91D9-4185-AE5E-419EDF25AAFA}" type="slidenum">
              <a:rPr lang="cs-CZ" sz="1200">
                <a:latin typeface="Calibri" pitchFamily="34" charset="0"/>
              </a:rPr>
              <a:pPr algn="r" eaLnBrk="1" hangingPunct="1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FA6B-68B2-4F38-A344-DD29C0D552D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E61F3FE-4293-406D-8EC0-FE8D6A8004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FA6B-68B2-4F38-A344-DD29C0D552D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E61F3FE-4293-406D-8EC0-FE8D6A8004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FA6B-68B2-4F38-A344-DD29C0D552D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1F3FE-4293-406D-8EC0-FE8D6A80047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FA6B-68B2-4F38-A344-DD29C0D552D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1F3FE-4293-406D-8EC0-FE8D6A8004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FA6B-68B2-4F38-A344-DD29C0D552D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E61F3FE-4293-406D-8EC0-FE8D6A80047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FA6B-68B2-4F38-A344-DD29C0D552D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1F3FE-4293-406D-8EC0-FE8D6A8004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FA6B-68B2-4F38-A344-DD29C0D552D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1F3FE-4293-406D-8EC0-FE8D6A8004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FA6B-68B2-4F38-A344-DD29C0D552D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1F3FE-4293-406D-8EC0-FE8D6A8004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FA6B-68B2-4F38-A344-DD29C0D552D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1F3FE-4293-406D-8EC0-FE8D6A80047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FA6B-68B2-4F38-A344-DD29C0D552D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1F3FE-4293-406D-8EC0-FE8D6A8004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FA6B-68B2-4F38-A344-DD29C0D552D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1F3FE-4293-406D-8EC0-FE8D6A8004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44FA6B-68B2-4F38-A344-DD29C0D552D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E61F3FE-4293-406D-8EC0-FE8D6A80047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wmf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1928062"/>
              </p:ext>
            </p:extLst>
          </p:nvPr>
        </p:nvGraphicFramePr>
        <p:xfrm>
          <a:off x="526852" y="794867"/>
          <a:ext cx="7776864" cy="2691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4607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Materiál slouží jako výukový. Žáci se seznámí s jednotlivými druhy číslovek. Na závěr shrnutí s krátkým ústním opakováním.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51165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204864"/>
            <a:ext cx="8229600" cy="2304256"/>
          </a:xfrm>
        </p:spPr>
        <p:txBody>
          <a:bodyPr>
            <a:normAutofit/>
          </a:bodyPr>
          <a:lstStyle/>
          <a:p>
            <a:r>
              <a:rPr lang="cs-CZ" sz="9600" b="1" i="1" dirty="0" smtClean="0"/>
              <a:t>Číslovky</a:t>
            </a:r>
            <a:endParaRPr lang="cs-CZ" sz="9600" b="1" i="1" dirty="0"/>
          </a:p>
        </p:txBody>
      </p:sp>
    </p:spTree>
    <p:extLst>
      <p:ext uri="{BB962C8B-B14F-4D97-AF65-F5344CB8AC3E}">
        <p14:creationId xmlns:p14="http://schemas.microsoft.com/office/powerpoint/2010/main" val="1388403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 jsou číslovky?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8369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/>
              <a:t>Číslovky jsou slova, která vyjadřují </a:t>
            </a:r>
            <a:r>
              <a:rPr lang="cs-CZ" sz="5400" b="1" dirty="0" smtClean="0"/>
              <a:t>počet, množství, pořadí nebo násobek</a:t>
            </a:r>
            <a:r>
              <a:rPr lang="cs-CZ" sz="5400" dirty="0"/>
              <a:t>.</a:t>
            </a:r>
            <a:endParaRPr lang="cs-CZ" sz="54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Kakulinka\AppData\Local\Microsoft\Windows\Temporary Internet Files\Content.IE5\9UL0H2GB\MC9000143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316" y="5116994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kulinka\AppData\Local\Microsoft\Windows\Temporary Internet Files\Content.IE5\0XAZE41Y\MC9000143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7283" y="4869160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kulinka\AppData\Local\Microsoft\Windows\Temporary Internet Files\Content.IE5\RUFLHGM7\MC9000143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127289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akulinka\AppData\Local\Microsoft\Windows\Temporary Internet Files\Content.IE5\Q41OQLM8\MC9000143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8000" y="4725144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1670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Ptáme se na ně těmito otázkami: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208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Kolik? </a:t>
            </a:r>
            <a:r>
              <a:rPr lang="cs-CZ" sz="3600" dirty="0" smtClean="0"/>
              <a:t>– jeden, dva, pět, deset, sto, ….</a:t>
            </a:r>
          </a:p>
          <a:p>
            <a:pPr marL="0" indent="0">
              <a:buNone/>
            </a:pPr>
            <a:r>
              <a:rPr lang="cs-CZ" sz="3600" b="1" dirty="0" smtClean="0"/>
              <a:t>Kolikátý? </a:t>
            </a:r>
            <a:r>
              <a:rPr lang="cs-CZ" sz="3600" dirty="0" smtClean="0"/>
              <a:t>– první, druhý, pátý, stý, …</a:t>
            </a:r>
          </a:p>
          <a:p>
            <a:pPr marL="0" indent="0">
              <a:buNone/>
            </a:pPr>
            <a:r>
              <a:rPr lang="cs-CZ" sz="3600" b="1" dirty="0" smtClean="0"/>
              <a:t>Kolikerý? </a:t>
            </a:r>
            <a:r>
              <a:rPr lang="cs-CZ" sz="3600" dirty="0" smtClean="0"/>
              <a:t>– dvojí, trojí, paterý, desaterý, …</a:t>
            </a:r>
          </a:p>
          <a:p>
            <a:pPr marL="0" indent="0">
              <a:buNone/>
            </a:pPr>
            <a:r>
              <a:rPr lang="cs-CZ" sz="3600" b="1" dirty="0" smtClean="0"/>
              <a:t>Kolikrát? </a:t>
            </a:r>
            <a:r>
              <a:rPr lang="cs-CZ" sz="3600" dirty="0" smtClean="0"/>
              <a:t>– jednou, pětkrát, desetkrát, …</a:t>
            </a:r>
            <a:endParaRPr lang="cs-CZ" sz="3600" b="1" dirty="0"/>
          </a:p>
        </p:txBody>
      </p:sp>
      <p:pic>
        <p:nvPicPr>
          <p:cNvPr id="2054" name="Picture 6" descr="C:\Users\Kakulinka\AppData\Local\Microsoft\Windows\Temporary Internet Files\Content.IE5\RUFLHGM7\MC900014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869160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akulinka\AppData\Local\Microsoft\Windows\Temporary Internet Files\Content.IE5\Q41OQLM8\MC9000143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912703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Kakulinka\AppData\Local\Microsoft\Windows\Temporary Internet Files\Content.IE5\9UL0H2GB\MC9000143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5825" y="4927781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Kakulinka\AppData\Local\Microsoft\Windows\Temporary Internet Files\Content.IE5\0XAZE41Y\MC9000143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869160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9559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9310972"/>
              </p:ext>
            </p:extLst>
          </p:nvPr>
        </p:nvGraphicFramePr>
        <p:xfrm>
          <a:off x="468313" y="549275"/>
          <a:ext cx="8229600" cy="36718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83569" y="5085184"/>
            <a:ext cx="82809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Číslovky určité </a:t>
            </a:r>
            <a:r>
              <a:rPr lang="cs-CZ" sz="2000" dirty="0" smtClean="0"/>
              <a:t>vyjadřují přesný, určitý počet nebo pořadí ( jeden, šest, pátý, osmkrát,…)</a:t>
            </a:r>
          </a:p>
          <a:p>
            <a:endParaRPr lang="cs-CZ" sz="2000" dirty="0"/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Číslovky neurčité </a:t>
            </a:r>
            <a:r>
              <a:rPr lang="cs-CZ" sz="2000" dirty="0" smtClean="0"/>
              <a:t>vyjadřují neurčitý počet, pořadí,… ( několik, mnoho, málo…)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34491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944035258"/>
              </p:ext>
            </p:extLst>
          </p:nvPr>
        </p:nvGraphicFramePr>
        <p:xfrm>
          <a:off x="457200" y="836613"/>
          <a:ext cx="4038600" cy="5289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172272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-   </a:t>
            </a:r>
            <a:r>
              <a:rPr lang="cs-CZ" dirty="0" smtClean="0">
                <a:solidFill>
                  <a:srgbClr val="C00000"/>
                </a:solidFill>
              </a:rPr>
              <a:t>kolik?</a:t>
            </a:r>
            <a:r>
              <a:rPr lang="cs-CZ" dirty="0" smtClean="0"/>
              <a:t>  </a:t>
            </a:r>
            <a:r>
              <a:rPr lang="cs-CZ" dirty="0"/>
              <a:t>p</a:t>
            </a:r>
            <a:r>
              <a:rPr lang="cs-CZ" dirty="0" smtClean="0"/>
              <a:t>ět, sedm, deset</a:t>
            </a:r>
          </a:p>
          <a:p>
            <a:pPr marL="0" indent="0">
              <a:buNone/>
            </a:pPr>
            <a:r>
              <a:rPr lang="cs-CZ" dirty="0" smtClean="0"/>
              <a:t>-   vyjadřují počet</a:t>
            </a:r>
            <a:endParaRPr lang="cs-CZ" dirty="0"/>
          </a:p>
          <a:p>
            <a:pPr>
              <a:buFontTx/>
              <a:buChar char="-"/>
            </a:pPr>
            <a:r>
              <a:rPr lang="cs-CZ" dirty="0">
                <a:solidFill>
                  <a:srgbClr val="C00000"/>
                </a:solidFill>
              </a:rPr>
              <a:t>k</a:t>
            </a:r>
            <a:r>
              <a:rPr lang="cs-CZ" dirty="0" smtClean="0">
                <a:solidFill>
                  <a:srgbClr val="C00000"/>
                </a:solidFill>
              </a:rPr>
              <a:t>olikátý? </a:t>
            </a:r>
            <a:r>
              <a:rPr lang="cs-CZ" dirty="0" smtClean="0"/>
              <a:t>První, druhý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značují pořadí</a:t>
            </a:r>
          </a:p>
          <a:p>
            <a:pPr>
              <a:buFontTx/>
              <a:buChar char="-"/>
            </a:pPr>
            <a:r>
              <a:rPr lang="cs-CZ" dirty="0">
                <a:solidFill>
                  <a:srgbClr val="C00000"/>
                </a:solidFill>
              </a:rPr>
              <a:t>k</a:t>
            </a:r>
            <a:r>
              <a:rPr lang="cs-CZ" dirty="0" smtClean="0">
                <a:solidFill>
                  <a:srgbClr val="C00000"/>
                </a:solidFill>
              </a:rPr>
              <a:t>olikerý? </a:t>
            </a:r>
            <a:r>
              <a:rPr lang="cs-CZ" dirty="0" smtClean="0"/>
              <a:t>dvojí, trojí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značují množství druhů</a:t>
            </a:r>
          </a:p>
          <a:p>
            <a:pPr>
              <a:buFontTx/>
              <a:buChar char="-"/>
            </a:pPr>
            <a:r>
              <a:rPr lang="cs-CZ" dirty="0">
                <a:solidFill>
                  <a:srgbClr val="C00000"/>
                </a:solidFill>
              </a:rPr>
              <a:t>k</a:t>
            </a:r>
            <a:r>
              <a:rPr lang="cs-CZ" dirty="0" smtClean="0">
                <a:solidFill>
                  <a:srgbClr val="C00000"/>
                </a:solidFill>
              </a:rPr>
              <a:t>olikrát? </a:t>
            </a:r>
            <a:r>
              <a:rPr lang="cs-CZ" dirty="0"/>
              <a:t>t</a:t>
            </a:r>
            <a:r>
              <a:rPr lang="cs-CZ" dirty="0" smtClean="0"/>
              <a:t>řikrát, pětkrát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yjadřují, kolikrát se něco znásobilo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012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Pamatujte si!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 řadovými číslovkami píšeme tečku.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04865"/>
            <a:ext cx="3106688" cy="2808312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Číslovky základní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30 Kč</a:t>
            </a:r>
          </a:p>
          <a:p>
            <a:pPr marL="0" indent="0">
              <a:buNone/>
            </a:pPr>
            <a:r>
              <a:rPr lang="cs-CZ" dirty="0" smtClean="0"/>
              <a:t>           8 kg</a:t>
            </a:r>
          </a:p>
          <a:p>
            <a:pPr marL="0" indent="0">
              <a:buNone/>
            </a:pPr>
            <a:r>
              <a:rPr lang="cs-CZ" dirty="0" smtClean="0"/>
              <a:t>           rok 1620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76873"/>
            <a:ext cx="3092152" cy="2592288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Číslovky řadové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do 5.řady</a:t>
            </a:r>
          </a:p>
          <a:p>
            <a:pPr marL="0" indent="0">
              <a:buNone/>
            </a:pPr>
            <a:r>
              <a:rPr lang="cs-CZ" dirty="0" smtClean="0"/>
              <a:t>          Karel VI.</a:t>
            </a:r>
          </a:p>
          <a:p>
            <a:pPr marL="0" indent="0">
              <a:buNone/>
            </a:pPr>
            <a:r>
              <a:rPr lang="cs-CZ" dirty="0" smtClean="0"/>
              <a:t>          9.1.</a:t>
            </a:r>
            <a:endParaRPr lang="cs-CZ" dirty="0"/>
          </a:p>
        </p:txBody>
      </p:sp>
      <p:pic>
        <p:nvPicPr>
          <p:cNvPr id="3074" name="Picture 2" descr="C:\Users\Kakulinka\AppData\Local\Microsoft\Windows\Temporary Internet Files\Content.IE5\0XAZE41Y\MC9000143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081" y="5517232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kulinka\AppData\Local\Microsoft\Windows\Temporary Internet Files\Content.IE5\0XAZE41Y\MC9000143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8412" y="4771477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akulinka\AppData\Local\Microsoft\Windows\Temporary Internet Files\Content.IE5\RUFLHGM7\MC9000143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935" y="3429000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akulinka\AppData\Local\Microsoft\Windows\Temporary Internet Files\Content.IE5\RUFLHGM7\MC9000143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502438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5975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Pamatujete si, Co jsme se naučili?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to jsou číslovky?</a:t>
            </a:r>
          </a:p>
          <a:p>
            <a:r>
              <a:rPr lang="cs-CZ" dirty="0" smtClean="0"/>
              <a:t>Jak říkáme číslovkám, která nám určují přesný počet?</a:t>
            </a:r>
          </a:p>
          <a:p>
            <a:r>
              <a:rPr lang="cs-CZ" dirty="0" smtClean="0"/>
              <a:t>Jak říkáme číslovkám, které nám nevyjadřují přesný počet?</a:t>
            </a:r>
          </a:p>
          <a:p>
            <a:r>
              <a:rPr lang="cs-CZ" dirty="0" smtClean="0"/>
              <a:t>Jaké další druhy číslovek určujeme a jak se na ně ptáme?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6957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Český jazyk pro osmý ročník zvláštní školy, Ivana </a:t>
            </a:r>
            <a:r>
              <a:rPr lang="cs-CZ" dirty="0" err="1" smtClean="0"/>
              <a:t>Profousová</a:t>
            </a:r>
            <a:r>
              <a:rPr lang="cs-CZ" dirty="0" smtClean="0"/>
              <a:t>, Alena Stoupová, nakladatelství Septima, Praha 1996, ISBN 80-85801-76-0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21255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186</TotalTime>
  <Words>306</Words>
  <Application>Microsoft Office PowerPoint</Application>
  <PresentationFormat>Předvádění na obrazovce (4:3)</PresentationFormat>
  <Paragraphs>66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ANOTACE:</vt:lpstr>
      <vt:lpstr>Číslovky</vt:lpstr>
      <vt:lpstr>Co jsou číslovky?</vt:lpstr>
      <vt:lpstr>Ptáme se na ně těmito otázkami:</vt:lpstr>
      <vt:lpstr>Prezentace aplikace PowerPoint</vt:lpstr>
      <vt:lpstr>Prezentace aplikace PowerPoint</vt:lpstr>
      <vt:lpstr>Pamatujte si! Za řadovými číslovkami píšeme tečku.</vt:lpstr>
      <vt:lpstr>Pamatujete si, Co jsme se naučili?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Číslovky</dc:title>
  <dc:creator>Kakulinka</dc:creator>
  <cp:lastModifiedBy>Slováková Olga</cp:lastModifiedBy>
  <cp:revision>22</cp:revision>
  <dcterms:created xsi:type="dcterms:W3CDTF">2012-01-06T20:51:54Z</dcterms:created>
  <dcterms:modified xsi:type="dcterms:W3CDTF">2012-11-24T13:01:14Z</dcterms:modified>
</cp:coreProperties>
</file>